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72" r:id="rId2"/>
  </p:sldMasterIdLst>
  <p:notesMasterIdLst>
    <p:notesMasterId r:id="rId24"/>
  </p:notesMasterIdLst>
  <p:sldIdLst>
    <p:sldId id="256" r:id="rId3"/>
    <p:sldId id="276" r:id="rId4"/>
    <p:sldId id="278" r:id="rId5"/>
    <p:sldId id="279" r:id="rId6"/>
    <p:sldId id="283" r:id="rId7"/>
    <p:sldId id="294" r:id="rId8"/>
    <p:sldId id="305" r:id="rId9"/>
    <p:sldId id="306" r:id="rId10"/>
    <p:sldId id="285" r:id="rId11"/>
    <p:sldId id="287" r:id="rId12"/>
    <p:sldId id="301" r:id="rId13"/>
    <p:sldId id="295" r:id="rId14"/>
    <p:sldId id="293" r:id="rId15"/>
    <p:sldId id="308" r:id="rId16"/>
    <p:sldId id="309" r:id="rId17"/>
    <p:sldId id="310" r:id="rId18"/>
    <p:sldId id="313" r:id="rId19"/>
    <p:sldId id="314" r:id="rId20"/>
    <p:sldId id="315" r:id="rId21"/>
    <p:sldId id="307" r:id="rId22"/>
    <p:sldId id="28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y Khánh Bùi" initials="DKB" lastIdx="1" clrIdx="0">
    <p:extLst>
      <p:ext uri="{19B8F6BF-5375-455C-9EA6-DF929625EA0E}">
        <p15:presenceInfo xmlns:p15="http://schemas.microsoft.com/office/powerpoint/2012/main" userId="f3c9ffd4a0a91be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5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CE6684-3617-46C7-844D-5918761B184A}" v="644" dt="2020-04-22T06:38:22.0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660"/>
  </p:normalViewPr>
  <p:slideViewPr>
    <p:cSldViewPr snapToGrid="0">
      <p:cViewPr varScale="1">
        <p:scale>
          <a:sx n="121" d="100"/>
          <a:sy n="121" d="100"/>
        </p:scale>
        <p:origin x="1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y Khánh Bùi" userId="f3c9ffd4a0a91be4" providerId="LiveId" clId="{74CE6684-3617-46C7-844D-5918761B184A}"/>
    <pc:docChg chg="undo custSel addSld delSld modSld sldOrd">
      <pc:chgData name="Duy Khánh Bùi" userId="f3c9ffd4a0a91be4" providerId="LiveId" clId="{74CE6684-3617-46C7-844D-5918761B184A}" dt="2020-04-22T06:38:22.062" v="2902" actId="20577"/>
      <pc:docMkLst>
        <pc:docMk/>
      </pc:docMkLst>
      <pc:sldChg chg="delSp modSp">
        <pc:chgData name="Duy Khánh Bùi" userId="f3c9ffd4a0a91be4" providerId="LiveId" clId="{74CE6684-3617-46C7-844D-5918761B184A}" dt="2020-03-12T01:03:46.822" v="2883" actId="1076"/>
        <pc:sldMkLst>
          <pc:docMk/>
          <pc:sldMk cId="4243454534" sldId="256"/>
        </pc:sldMkLst>
        <pc:spChg chg="del">
          <ac:chgData name="Duy Khánh Bùi" userId="f3c9ffd4a0a91be4" providerId="LiveId" clId="{74CE6684-3617-46C7-844D-5918761B184A}" dt="2020-03-11T10:34:39.801" v="558"/>
          <ac:spMkLst>
            <pc:docMk/>
            <pc:sldMk cId="4243454534" sldId="256"/>
            <ac:spMk id="22" creationId="{7002CD93-2D13-488D-B2ED-3EDA43B8F154}"/>
          </ac:spMkLst>
        </pc:spChg>
        <pc:picChg chg="mod">
          <ac:chgData name="Duy Khánh Bùi" userId="f3c9ffd4a0a91be4" providerId="LiveId" clId="{74CE6684-3617-46C7-844D-5918761B184A}" dt="2020-03-12T01:03:40.295" v="2882" actId="1076"/>
          <ac:picMkLst>
            <pc:docMk/>
            <pc:sldMk cId="4243454534" sldId="256"/>
            <ac:picMk id="19" creationId="{2C885701-9C6C-4E0B-B0B6-BB926DD71DD0}"/>
          </ac:picMkLst>
        </pc:picChg>
        <pc:picChg chg="mod">
          <ac:chgData name="Duy Khánh Bùi" userId="f3c9ffd4a0a91be4" providerId="LiveId" clId="{74CE6684-3617-46C7-844D-5918761B184A}" dt="2020-03-12T01:03:46.822" v="2883" actId="1076"/>
          <ac:picMkLst>
            <pc:docMk/>
            <pc:sldMk cId="4243454534" sldId="256"/>
            <ac:picMk id="21" creationId="{755D3966-2D3E-4289-874C-7494596CBBE7}"/>
          </ac:picMkLst>
        </pc:picChg>
      </pc:sldChg>
      <pc:sldChg chg="modSp">
        <pc:chgData name="Duy Khánh Bùi" userId="f3c9ffd4a0a91be4" providerId="LiveId" clId="{74CE6684-3617-46C7-844D-5918761B184A}" dt="2020-03-11T11:57:39.727" v="1098" actId="20577"/>
        <pc:sldMkLst>
          <pc:docMk/>
          <pc:sldMk cId="1149549940" sldId="257"/>
        </pc:sldMkLst>
        <pc:spChg chg="mod">
          <ac:chgData name="Duy Khánh Bùi" userId="f3c9ffd4a0a91be4" providerId="LiveId" clId="{74CE6684-3617-46C7-844D-5918761B184A}" dt="2020-03-11T11:57:39.727" v="1098" actId="20577"/>
          <ac:spMkLst>
            <pc:docMk/>
            <pc:sldMk cId="1149549940" sldId="257"/>
            <ac:spMk id="5" creationId="{552DE5E1-14F9-4322-B7AD-2C67FC02D2B6}"/>
          </ac:spMkLst>
        </pc:spChg>
      </pc:sldChg>
      <pc:sldChg chg="addSp delSp modSp modAnim">
        <pc:chgData name="Duy Khánh Bùi" userId="f3c9ffd4a0a91be4" providerId="LiveId" clId="{74CE6684-3617-46C7-844D-5918761B184A}" dt="2020-03-12T01:18:45.040" v="2899" actId="20577"/>
        <pc:sldMkLst>
          <pc:docMk/>
          <pc:sldMk cId="2093666662" sldId="258"/>
        </pc:sldMkLst>
        <pc:spChg chg="mod">
          <ac:chgData name="Duy Khánh Bùi" userId="f3c9ffd4a0a91be4" providerId="LiveId" clId="{74CE6684-3617-46C7-844D-5918761B184A}" dt="2020-03-11T10:35:15.463" v="561" actId="207"/>
          <ac:spMkLst>
            <pc:docMk/>
            <pc:sldMk cId="2093666662" sldId="258"/>
            <ac:spMk id="7" creationId="{47BF8593-C8EA-4B58-8AA9-FCC8DFD5DA0E}"/>
          </ac:spMkLst>
        </pc:spChg>
        <pc:spChg chg="add mod">
          <ac:chgData name="Duy Khánh Bùi" userId="f3c9ffd4a0a91be4" providerId="LiveId" clId="{74CE6684-3617-46C7-844D-5918761B184A}" dt="2020-03-11T10:03:53.051" v="88" actId="1076"/>
          <ac:spMkLst>
            <pc:docMk/>
            <pc:sldMk cId="2093666662" sldId="258"/>
            <ac:spMk id="12" creationId="{A0B307F7-BE62-4451-946F-FE3B6B3D019A}"/>
          </ac:spMkLst>
        </pc:spChg>
        <pc:spChg chg="add mod">
          <ac:chgData name="Duy Khánh Bùi" userId="f3c9ffd4a0a91be4" providerId="LiveId" clId="{74CE6684-3617-46C7-844D-5918761B184A}" dt="2020-03-12T01:18:45.040" v="2899" actId="20577"/>
          <ac:spMkLst>
            <pc:docMk/>
            <pc:sldMk cId="2093666662" sldId="258"/>
            <ac:spMk id="14" creationId="{918ECE28-D1B3-45E1-AA55-A65423E479F4}"/>
          </ac:spMkLst>
        </pc:spChg>
        <pc:spChg chg="add mod">
          <ac:chgData name="Duy Khánh Bùi" userId="f3c9ffd4a0a91be4" providerId="LiveId" clId="{74CE6684-3617-46C7-844D-5918761B184A}" dt="2020-03-11T10:03:53.051" v="88" actId="1076"/>
          <ac:spMkLst>
            <pc:docMk/>
            <pc:sldMk cId="2093666662" sldId="258"/>
            <ac:spMk id="16" creationId="{662C9FA1-FB87-478C-B34F-9F3323871A31}"/>
          </ac:spMkLst>
        </pc:spChg>
        <pc:picChg chg="del">
          <ac:chgData name="Duy Khánh Bùi" userId="f3c9ffd4a0a91be4" providerId="LiveId" clId="{74CE6684-3617-46C7-844D-5918761B184A}" dt="2020-03-11T08:48:35.022" v="4"/>
          <ac:picMkLst>
            <pc:docMk/>
            <pc:sldMk cId="2093666662" sldId="258"/>
            <ac:picMk id="6" creationId="{4E30C56C-6915-41C0-BD12-DC8F53117DD6}"/>
          </ac:picMkLst>
        </pc:picChg>
        <pc:picChg chg="add mod">
          <ac:chgData name="Duy Khánh Bùi" userId="f3c9ffd4a0a91be4" providerId="LiveId" clId="{74CE6684-3617-46C7-844D-5918761B184A}" dt="2020-03-11T08:48:51.502" v="7" actId="1076"/>
          <ac:picMkLst>
            <pc:docMk/>
            <pc:sldMk cId="2093666662" sldId="258"/>
            <ac:picMk id="9" creationId="{FE1D5A6C-98A2-4C27-A0EE-705D934197C1}"/>
          </ac:picMkLst>
        </pc:picChg>
        <pc:picChg chg="add mod">
          <ac:chgData name="Duy Khánh Bùi" userId="f3c9ffd4a0a91be4" providerId="LiveId" clId="{74CE6684-3617-46C7-844D-5918761B184A}" dt="2020-03-11T10:03:53.051" v="88" actId="1076"/>
          <ac:picMkLst>
            <pc:docMk/>
            <pc:sldMk cId="2093666662" sldId="258"/>
            <ac:picMk id="11" creationId="{DBC72A7C-C443-4FA0-AB30-EB5C40D7EC33}"/>
          </ac:picMkLst>
        </pc:picChg>
        <pc:picChg chg="add mod">
          <ac:chgData name="Duy Khánh Bùi" userId="f3c9ffd4a0a91be4" providerId="LiveId" clId="{74CE6684-3617-46C7-844D-5918761B184A}" dt="2020-03-11T10:03:53.051" v="88" actId="1076"/>
          <ac:picMkLst>
            <pc:docMk/>
            <pc:sldMk cId="2093666662" sldId="258"/>
            <ac:picMk id="13" creationId="{1E6C2993-A7BC-4F23-BD4E-47B458E6A63E}"/>
          </ac:picMkLst>
        </pc:picChg>
        <pc:picChg chg="add mod">
          <ac:chgData name="Duy Khánh Bùi" userId="f3c9ffd4a0a91be4" providerId="LiveId" clId="{74CE6684-3617-46C7-844D-5918761B184A}" dt="2020-03-11T10:03:53.051" v="88" actId="1076"/>
          <ac:picMkLst>
            <pc:docMk/>
            <pc:sldMk cId="2093666662" sldId="258"/>
            <ac:picMk id="15" creationId="{F843E254-8043-4E9E-902E-3AB05E5C1608}"/>
          </ac:picMkLst>
        </pc:picChg>
        <pc:picChg chg="add del mod">
          <ac:chgData name="Duy Khánh Bùi" userId="f3c9ffd4a0a91be4" providerId="LiveId" clId="{74CE6684-3617-46C7-844D-5918761B184A}" dt="2020-03-11T10:05:47.915" v="95"/>
          <ac:picMkLst>
            <pc:docMk/>
            <pc:sldMk cId="2093666662" sldId="258"/>
            <ac:picMk id="18" creationId="{CC0CDF8E-DE36-4B53-B20E-C2B8C6906DDC}"/>
          </ac:picMkLst>
        </pc:picChg>
        <pc:picChg chg="add mod">
          <ac:chgData name="Duy Khánh Bùi" userId="f3c9ffd4a0a91be4" providerId="LiveId" clId="{74CE6684-3617-46C7-844D-5918761B184A}" dt="2020-03-11T10:05:54.971" v="100" actId="1076"/>
          <ac:picMkLst>
            <pc:docMk/>
            <pc:sldMk cId="2093666662" sldId="258"/>
            <ac:picMk id="20" creationId="{5A57A2AF-7423-403B-8E25-919F691F8B5D}"/>
          </ac:picMkLst>
        </pc:picChg>
      </pc:sldChg>
      <pc:sldChg chg="addSp delSp modSp add modAnim">
        <pc:chgData name="Duy Khánh Bùi" userId="f3c9ffd4a0a91be4" providerId="LiveId" clId="{74CE6684-3617-46C7-844D-5918761B184A}" dt="2020-03-11T10:35:26.168" v="563" actId="207"/>
        <pc:sldMkLst>
          <pc:docMk/>
          <pc:sldMk cId="836898567" sldId="259"/>
        </pc:sldMkLst>
        <pc:spChg chg="add mod">
          <ac:chgData name="Duy Khánh Bùi" userId="f3c9ffd4a0a91be4" providerId="LiveId" clId="{74CE6684-3617-46C7-844D-5918761B184A}" dt="2020-03-11T10:35:26.168" v="563" actId="207"/>
          <ac:spMkLst>
            <pc:docMk/>
            <pc:sldMk cId="836898567" sldId="259"/>
            <ac:spMk id="6" creationId="{EA261B67-EE1F-42E6-997B-9EB7E14EC60F}"/>
          </ac:spMkLst>
        </pc:spChg>
        <pc:spChg chg="add mod">
          <ac:chgData name="Duy Khánh Bùi" userId="f3c9ffd4a0a91be4" providerId="LiveId" clId="{74CE6684-3617-46C7-844D-5918761B184A}" dt="2020-03-11T10:15:48.452" v="264" actId="1076"/>
          <ac:spMkLst>
            <pc:docMk/>
            <pc:sldMk cId="836898567" sldId="259"/>
            <ac:spMk id="10" creationId="{92197C8F-8BD2-4C71-A30D-E6BFA0AC3A27}"/>
          </ac:spMkLst>
        </pc:spChg>
        <pc:spChg chg="add mod">
          <ac:chgData name="Duy Khánh Bùi" userId="f3c9ffd4a0a91be4" providerId="LiveId" clId="{74CE6684-3617-46C7-844D-5918761B184A}" dt="2020-03-11T10:15:48.452" v="264" actId="1076"/>
          <ac:spMkLst>
            <pc:docMk/>
            <pc:sldMk cId="836898567" sldId="259"/>
            <ac:spMk id="12" creationId="{D90B3B44-CF7E-4392-9932-F65D81C8C144}"/>
          </ac:spMkLst>
        </pc:spChg>
        <pc:spChg chg="add del mod">
          <ac:chgData name="Duy Khánh Bùi" userId="f3c9ffd4a0a91be4" providerId="LiveId" clId="{74CE6684-3617-46C7-844D-5918761B184A}" dt="2020-03-11T10:13:31.883" v="202"/>
          <ac:spMkLst>
            <pc:docMk/>
            <pc:sldMk cId="836898567" sldId="259"/>
            <ac:spMk id="14" creationId="{46D2031E-3A63-4163-BE72-BBE4D79A1573}"/>
          </ac:spMkLst>
        </pc:spChg>
        <pc:picChg chg="add mod">
          <ac:chgData name="Duy Khánh Bùi" userId="f3c9ffd4a0a91be4" providerId="LiveId" clId="{74CE6684-3617-46C7-844D-5918761B184A}" dt="2020-03-11T10:15:18.555" v="260" actId="1076"/>
          <ac:picMkLst>
            <pc:docMk/>
            <pc:sldMk cId="836898567" sldId="259"/>
            <ac:picMk id="5" creationId="{CFB269B1-27CF-4BA8-ADC7-B28FF92C4ADD}"/>
          </ac:picMkLst>
        </pc:picChg>
        <pc:picChg chg="add mod">
          <ac:chgData name="Duy Khánh Bùi" userId="f3c9ffd4a0a91be4" providerId="LiveId" clId="{74CE6684-3617-46C7-844D-5918761B184A}" dt="2020-03-11T10:15:53.239" v="266" actId="1076"/>
          <ac:picMkLst>
            <pc:docMk/>
            <pc:sldMk cId="836898567" sldId="259"/>
            <ac:picMk id="8" creationId="{CE74F51C-22B1-4579-88DF-833E6E7B6FA0}"/>
          </ac:picMkLst>
        </pc:picChg>
        <pc:picChg chg="add mod">
          <ac:chgData name="Duy Khánh Bùi" userId="f3c9ffd4a0a91be4" providerId="LiveId" clId="{74CE6684-3617-46C7-844D-5918761B184A}" dt="2020-03-11T10:15:48.452" v="264" actId="1076"/>
          <ac:picMkLst>
            <pc:docMk/>
            <pc:sldMk cId="836898567" sldId="259"/>
            <ac:picMk id="9" creationId="{8C851903-B34A-463A-8AC4-B38DA3D02BDB}"/>
          </ac:picMkLst>
        </pc:picChg>
        <pc:picChg chg="add mod">
          <ac:chgData name="Duy Khánh Bùi" userId="f3c9ffd4a0a91be4" providerId="LiveId" clId="{74CE6684-3617-46C7-844D-5918761B184A}" dt="2020-03-11T10:15:48.452" v="264" actId="1076"/>
          <ac:picMkLst>
            <pc:docMk/>
            <pc:sldMk cId="836898567" sldId="259"/>
            <ac:picMk id="11" creationId="{30987C3C-7390-446D-A77A-A06467F7318D}"/>
          </ac:picMkLst>
        </pc:picChg>
        <pc:picChg chg="add del mod">
          <ac:chgData name="Duy Khánh Bùi" userId="f3c9ffd4a0a91be4" providerId="LiveId" clId="{74CE6684-3617-46C7-844D-5918761B184A}" dt="2020-03-11T10:13:34.240" v="203"/>
          <ac:picMkLst>
            <pc:docMk/>
            <pc:sldMk cId="836898567" sldId="259"/>
            <ac:picMk id="13" creationId="{D1F70177-3EE2-48BF-B068-F21B35773C04}"/>
          </ac:picMkLst>
        </pc:picChg>
      </pc:sldChg>
      <pc:sldChg chg="addSp modSp add ord modAnim">
        <pc:chgData name="Duy Khánh Bùi" userId="f3c9ffd4a0a91be4" providerId="LiveId" clId="{74CE6684-3617-46C7-844D-5918761B184A}" dt="2020-03-11T10:35:19.344" v="562" actId="207"/>
        <pc:sldMkLst>
          <pc:docMk/>
          <pc:sldMk cId="1779001556" sldId="260"/>
        </pc:sldMkLst>
        <pc:spChg chg="add mod">
          <ac:chgData name="Duy Khánh Bùi" userId="f3c9ffd4a0a91be4" providerId="LiveId" clId="{74CE6684-3617-46C7-844D-5918761B184A}" dt="2020-03-11T10:35:19.344" v="562" actId="207"/>
          <ac:spMkLst>
            <pc:docMk/>
            <pc:sldMk cId="1779001556" sldId="260"/>
            <ac:spMk id="6" creationId="{26FE56CC-9444-4691-811B-55C2B6553CC2}"/>
          </ac:spMkLst>
        </pc:spChg>
        <pc:spChg chg="add mod">
          <ac:chgData name="Duy Khánh Bùi" userId="f3c9ffd4a0a91be4" providerId="LiveId" clId="{74CE6684-3617-46C7-844D-5918761B184A}" dt="2020-03-11T10:18:49.042" v="377" actId="1076"/>
          <ac:spMkLst>
            <pc:docMk/>
            <pc:sldMk cId="1779001556" sldId="260"/>
            <ac:spMk id="9" creationId="{8C9EEABC-DB1B-4782-8932-7EE96A3C9A16}"/>
          </ac:spMkLst>
        </pc:spChg>
        <pc:spChg chg="add mod">
          <ac:chgData name="Duy Khánh Bùi" userId="f3c9ffd4a0a91be4" providerId="LiveId" clId="{74CE6684-3617-46C7-844D-5918761B184A}" dt="2020-03-11T10:22:07.338" v="390" actId="1076"/>
          <ac:spMkLst>
            <pc:docMk/>
            <pc:sldMk cId="1779001556" sldId="260"/>
            <ac:spMk id="12" creationId="{CBF88711-8122-4FAB-812A-CB139E5FBF5E}"/>
          </ac:spMkLst>
        </pc:spChg>
        <pc:spChg chg="add mod">
          <ac:chgData name="Duy Khánh Bùi" userId="f3c9ffd4a0a91be4" providerId="LiveId" clId="{74CE6684-3617-46C7-844D-5918761B184A}" dt="2020-03-11T10:23:09.675" v="397" actId="1076"/>
          <ac:spMkLst>
            <pc:docMk/>
            <pc:sldMk cId="1779001556" sldId="260"/>
            <ac:spMk id="14" creationId="{98CA7554-7880-4727-942B-60AFBBAF1D29}"/>
          </ac:spMkLst>
        </pc:spChg>
        <pc:picChg chg="add">
          <ac:chgData name="Duy Khánh Bùi" userId="f3c9ffd4a0a91be4" providerId="LiveId" clId="{74CE6684-3617-46C7-844D-5918761B184A}" dt="2020-03-11T10:14:08.426" v="206"/>
          <ac:picMkLst>
            <pc:docMk/>
            <pc:sldMk cId="1779001556" sldId="260"/>
            <ac:picMk id="5" creationId="{04820B74-9267-44B8-9726-AACFEECE7701}"/>
          </ac:picMkLst>
        </pc:picChg>
        <pc:picChg chg="add mod">
          <ac:chgData name="Duy Khánh Bùi" userId="f3c9ffd4a0a91be4" providerId="LiveId" clId="{74CE6684-3617-46C7-844D-5918761B184A}" dt="2020-03-11T10:23:17.730" v="399" actId="1076"/>
          <ac:picMkLst>
            <pc:docMk/>
            <pc:sldMk cId="1779001556" sldId="260"/>
            <ac:picMk id="8" creationId="{3A3DE4A7-2EDB-4A0B-AC9F-CC689BA0A53A}"/>
          </ac:picMkLst>
        </pc:picChg>
        <pc:picChg chg="add mod">
          <ac:chgData name="Duy Khánh Bùi" userId="f3c9ffd4a0a91be4" providerId="LiveId" clId="{74CE6684-3617-46C7-844D-5918761B184A}" dt="2020-03-11T10:18:37.426" v="375" actId="1076"/>
          <ac:picMkLst>
            <pc:docMk/>
            <pc:sldMk cId="1779001556" sldId="260"/>
            <ac:picMk id="10" creationId="{1A024577-C67E-4792-9D7B-E8E6FE85AE89}"/>
          </ac:picMkLst>
        </pc:picChg>
        <pc:picChg chg="add mod">
          <ac:chgData name="Duy Khánh Bùi" userId="f3c9ffd4a0a91be4" providerId="LiveId" clId="{74CE6684-3617-46C7-844D-5918761B184A}" dt="2020-03-11T10:21:20.746" v="384" actId="1076"/>
          <ac:picMkLst>
            <pc:docMk/>
            <pc:sldMk cId="1779001556" sldId="260"/>
            <ac:picMk id="11" creationId="{9F7D5260-6E9D-4908-A497-6CB97A8E6F17}"/>
          </ac:picMkLst>
        </pc:picChg>
        <pc:picChg chg="add mod">
          <ac:chgData name="Duy Khánh Bùi" userId="f3c9ffd4a0a91be4" providerId="LiveId" clId="{74CE6684-3617-46C7-844D-5918761B184A}" dt="2020-03-11T10:22:20.354" v="392" actId="1076"/>
          <ac:picMkLst>
            <pc:docMk/>
            <pc:sldMk cId="1779001556" sldId="260"/>
            <ac:picMk id="13" creationId="{F40581A0-E3D3-439C-88C7-687AE290587B}"/>
          </ac:picMkLst>
        </pc:picChg>
      </pc:sldChg>
      <pc:sldChg chg="addSp delSp modSp add">
        <pc:chgData name="Duy Khánh Bùi" userId="f3c9ffd4a0a91be4" providerId="LiveId" clId="{74CE6684-3617-46C7-844D-5918761B184A}" dt="2020-03-11T10:41:25.599" v="747" actId="20577"/>
        <pc:sldMkLst>
          <pc:docMk/>
          <pc:sldMk cId="3313642103" sldId="261"/>
        </pc:sldMkLst>
        <pc:spChg chg="add del mod">
          <ac:chgData name="Duy Khánh Bùi" userId="f3c9ffd4a0a91be4" providerId="LiveId" clId="{74CE6684-3617-46C7-844D-5918761B184A}" dt="2020-03-11T10:31:48.457" v="501"/>
          <ac:spMkLst>
            <pc:docMk/>
            <pc:sldMk cId="3313642103" sldId="261"/>
            <ac:spMk id="7" creationId="{D6EA8550-6112-4383-886C-C866B9502A7E}"/>
          </ac:spMkLst>
        </pc:spChg>
        <pc:spChg chg="add mod">
          <ac:chgData name="Duy Khánh Bùi" userId="f3c9ffd4a0a91be4" providerId="LiveId" clId="{74CE6684-3617-46C7-844D-5918761B184A}" dt="2020-03-11T10:32:53.666" v="509" actId="1076"/>
          <ac:spMkLst>
            <pc:docMk/>
            <pc:sldMk cId="3313642103" sldId="261"/>
            <ac:spMk id="9" creationId="{EC81754B-96B4-4204-B82E-FF5DFE0A26A8}"/>
          </ac:spMkLst>
        </pc:spChg>
        <pc:spChg chg="add mod">
          <ac:chgData name="Duy Khánh Bùi" userId="f3c9ffd4a0a91be4" providerId="LiveId" clId="{74CE6684-3617-46C7-844D-5918761B184A}" dt="2020-03-11T10:41:25.599" v="747" actId="20577"/>
          <ac:spMkLst>
            <pc:docMk/>
            <pc:sldMk cId="3313642103" sldId="261"/>
            <ac:spMk id="12" creationId="{6EFBCE86-5A1C-4967-975E-ABDE37645619}"/>
          </ac:spMkLst>
        </pc:spChg>
        <pc:picChg chg="add del mod">
          <ac:chgData name="Duy Khánh Bùi" userId="f3c9ffd4a0a91be4" providerId="LiveId" clId="{74CE6684-3617-46C7-844D-5918761B184A}" dt="2020-03-11T10:30:18.056" v="481"/>
          <ac:picMkLst>
            <pc:docMk/>
            <pc:sldMk cId="3313642103" sldId="261"/>
            <ac:picMk id="6" creationId="{471365D3-740D-4E3B-92E4-797273AF20AB}"/>
          </ac:picMkLst>
        </pc:picChg>
        <pc:picChg chg="add mod">
          <ac:chgData name="Duy Khánh Bùi" userId="f3c9ffd4a0a91be4" providerId="LiveId" clId="{74CE6684-3617-46C7-844D-5918761B184A}" dt="2020-03-11T10:32:51.497" v="508" actId="1076"/>
          <ac:picMkLst>
            <pc:docMk/>
            <pc:sldMk cId="3313642103" sldId="261"/>
            <ac:picMk id="8" creationId="{2ABEE841-2017-4BAA-A92A-124BEE7397AE}"/>
          </ac:picMkLst>
        </pc:picChg>
        <pc:picChg chg="add mod">
          <ac:chgData name="Duy Khánh Bùi" userId="f3c9ffd4a0a91be4" providerId="LiveId" clId="{74CE6684-3617-46C7-844D-5918761B184A}" dt="2020-03-11T10:32:49.746" v="507" actId="1076"/>
          <ac:picMkLst>
            <pc:docMk/>
            <pc:sldMk cId="3313642103" sldId="261"/>
            <ac:picMk id="11" creationId="{3939EF3C-A706-47C6-9D67-2FF45566E448}"/>
          </ac:picMkLst>
        </pc:picChg>
      </pc:sldChg>
      <pc:sldChg chg="addSp delSp modSp add modAnim">
        <pc:chgData name="Duy Khánh Bùi" userId="f3c9ffd4a0a91be4" providerId="LiveId" clId="{74CE6684-3617-46C7-844D-5918761B184A}" dt="2020-04-22T06:38:22.062" v="2902" actId="20577"/>
        <pc:sldMkLst>
          <pc:docMk/>
          <pc:sldMk cId="185497414" sldId="262"/>
        </pc:sldMkLst>
        <pc:spChg chg="add mod">
          <ac:chgData name="Duy Khánh Bùi" userId="f3c9ffd4a0a91be4" providerId="LiveId" clId="{74CE6684-3617-46C7-844D-5918761B184A}" dt="2020-03-11T10:43:43.809" v="784" actId="1076"/>
          <ac:spMkLst>
            <pc:docMk/>
            <pc:sldMk cId="185497414" sldId="262"/>
            <ac:spMk id="7" creationId="{F3773241-5E2F-4B01-B471-870987FEE796}"/>
          </ac:spMkLst>
        </pc:spChg>
        <pc:spChg chg="add del mod">
          <ac:chgData name="Duy Khánh Bùi" userId="f3c9ffd4a0a91be4" providerId="LiveId" clId="{74CE6684-3617-46C7-844D-5918761B184A}" dt="2020-03-11T10:39:25.994" v="727"/>
          <ac:spMkLst>
            <pc:docMk/>
            <pc:sldMk cId="185497414" sldId="262"/>
            <ac:spMk id="8" creationId="{7E25B3C0-5F63-4B35-985A-71F8795AAA01}"/>
          </ac:spMkLst>
        </pc:spChg>
        <pc:spChg chg="add mod">
          <ac:chgData name="Duy Khánh Bùi" userId="f3c9ffd4a0a91be4" providerId="LiveId" clId="{74CE6684-3617-46C7-844D-5918761B184A}" dt="2020-04-22T06:38:22.062" v="2902" actId="20577"/>
          <ac:spMkLst>
            <pc:docMk/>
            <pc:sldMk cId="185497414" sldId="262"/>
            <ac:spMk id="9" creationId="{00051264-B281-4D4B-8B90-A43A509C3769}"/>
          </ac:spMkLst>
        </pc:spChg>
        <pc:spChg chg="add mod">
          <ac:chgData name="Duy Khánh Bùi" userId="f3c9ffd4a0a91be4" providerId="LiveId" clId="{74CE6684-3617-46C7-844D-5918761B184A}" dt="2020-03-11T10:43:56.354" v="786" actId="1076"/>
          <ac:spMkLst>
            <pc:docMk/>
            <pc:sldMk cId="185497414" sldId="262"/>
            <ac:spMk id="11" creationId="{CAED7FE0-977F-4EC0-845B-D6928F969098}"/>
          </ac:spMkLst>
        </pc:spChg>
        <pc:picChg chg="add mod">
          <ac:chgData name="Duy Khánh Bùi" userId="f3c9ffd4a0a91be4" providerId="LiveId" clId="{74CE6684-3617-46C7-844D-5918761B184A}" dt="2020-03-11T10:40:46.081" v="738" actId="14100"/>
          <ac:picMkLst>
            <pc:docMk/>
            <pc:sldMk cId="185497414" sldId="262"/>
            <ac:picMk id="6" creationId="{68C7E93C-92B2-4E76-9ADC-61E5D074128A}"/>
          </ac:picMkLst>
        </pc:picChg>
        <pc:picChg chg="add">
          <ac:chgData name="Duy Khánh Bùi" userId="f3c9ffd4a0a91be4" providerId="LiveId" clId="{74CE6684-3617-46C7-844D-5918761B184A}" dt="2020-03-11T10:41:48.831" v="748"/>
          <ac:picMkLst>
            <pc:docMk/>
            <pc:sldMk cId="185497414" sldId="262"/>
            <ac:picMk id="10" creationId="{104CBC41-E4F8-4E8B-8752-3D4C45B9F003}"/>
          </ac:picMkLst>
        </pc:picChg>
      </pc:sldChg>
      <pc:sldChg chg="add del">
        <pc:chgData name="Duy Khánh Bùi" userId="f3c9ffd4a0a91be4" providerId="LiveId" clId="{74CE6684-3617-46C7-844D-5918761B184A}" dt="2020-03-11T10:35:53.115" v="570" actId="2696"/>
        <pc:sldMkLst>
          <pc:docMk/>
          <pc:sldMk cId="2522298810" sldId="262"/>
        </pc:sldMkLst>
      </pc:sldChg>
      <pc:sldChg chg="addSp delSp modSp add">
        <pc:chgData name="Duy Khánh Bùi" userId="f3c9ffd4a0a91be4" providerId="LiveId" clId="{74CE6684-3617-46C7-844D-5918761B184A}" dt="2020-03-11T11:02:22.088" v="925" actId="1076"/>
        <pc:sldMkLst>
          <pc:docMk/>
          <pc:sldMk cId="536363557" sldId="263"/>
        </pc:sldMkLst>
        <pc:spChg chg="add mod">
          <ac:chgData name="Duy Khánh Bùi" userId="f3c9ffd4a0a91be4" providerId="LiveId" clId="{74CE6684-3617-46C7-844D-5918761B184A}" dt="2020-03-11T10:45:30.209" v="842" actId="20577"/>
          <ac:spMkLst>
            <pc:docMk/>
            <pc:sldMk cId="536363557" sldId="263"/>
            <ac:spMk id="6" creationId="{A89031F7-2BF0-4844-8D42-3E04AF3BB829}"/>
          </ac:spMkLst>
        </pc:spChg>
        <pc:spChg chg="add del mod">
          <ac:chgData name="Duy Khánh Bùi" userId="f3c9ffd4a0a91be4" providerId="LiveId" clId="{74CE6684-3617-46C7-844D-5918761B184A}" dt="2020-03-11T10:54:50.290" v="871"/>
          <ac:spMkLst>
            <pc:docMk/>
            <pc:sldMk cId="536363557" sldId="263"/>
            <ac:spMk id="12" creationId="{EB278E84-6020-49F9-850E-705740080EF2}"/>
          </ac:spMkLst>
        </pc:spChg>
        <pc:spChg chg="add mod">
          <ac:chgData name="Duy Khánh Bùi" userId="f3c9ffd4a0a91be4" providerId="LiveId" clId="{74CE6684-3617-46C7-844D-5918761B184A}" dt="2020-03-11T10:57:11.120" v="882" actId="1076"/>
          <ac:spMkLst>
            <pc:docMk/>
            <pc:sldMk cId="536363557" sldId="263"/>
            <ac:spMk id="14" creationId="{49518133-B2EB-4AD5-A55F-16D26535AD73}"/>
          </ac:spMkLst>
        </pc:spChg>
        <pc:spChg chg="add mod">
          <ac:chgData name="Duy Khánh Bùi" userId="f3c9ffd4a0a91be4" providerId="LiveId" clId="{74CE6684-3617-46C7-844D-5918761B184A}" dt="2020-03-11T10:58:12.249" v="909" actId="1076"/>
          <ac:spMkLst>
            <pc:docMk/>
            <pc:sldMk cId="536363557" sldId="263"/>
            <ac:spMk id="15" creationId="{64403AFF-2936-4AE8-82ED-86B294BD09A8}"/>
          </ac:spMkLst>
        </pc:spChg>
        <pc:spChg chg="add del mod">
          <ac:chgData name="Duy Khánh Bùi" userId="f3c9ffd4a0a91be4" providerId="LiveId" clId="{74CE6684-3617-46C7-844D-5918761B184A}" dt="2020-03-11T11:01:10.778" v="916"/>
          <ac:spMkLst>
            <pc:docMk/>
            <pc:sldMk cId="536363557" sldId="263"/>
            <ac:spMk id="16" creationId="{1FFC797F-C694-4A8C-8BA4-B2B7106FD70C}"/>
          </ac:spMkLst>
        </pc:spChg>
        <pc:graphicFrameChg chg="add del mod">
          <ac:chgData name="Duy Khánh Bùi" userId="f3c9ffd4a0a91be4" providerId="LiveId" clId="{74CE6684-3617-46C7-844D-5918761B184A}" dt="2020-03-11T10:46:46.624" v="844"/>
          <ac:graphicFrameMkLst>
            <pc:docMk/>
            <pc:sldMk cId="536363557" sldId="263"/>
            <ac:graphicFrameMk id="7" creationId="{2552A3DC-AFE5-4124-B212-F9D2825925E2}"/>
          </ac:graphicFrameMkLst>
        </pc:graphicFrameChg>
        <pc:picChg chg="add mod">
          <ac:chgData name="Duy Khánh Bùi" userId="f3c9ffd4a0a91be4" providerId="LiveId" clId="{74CE6684-3617-46C7-844D-5918761B184A}" dt="2020-03-11T11:02:22.088" v="925" actId="1076"/>
          <ac:picMkLst>
            <pc:docMk/>
            <pc:sldMk cId="536363557" sldId="263"/>
            <ac:picMk id="5" creationId="{867CDA54-91FC-4385-8CBF-CE5D38380EE7}"/>
          </ac:picMkLst>
        </pc:picChg>
        <pc:picChg chg="add mod">
          <ac:chgData name="Duy Khánh Bùi" userId="f3c9ffd4a0a91be4" providerId="LiveId" clId="{74CE6684-3617-46C7-844D-5918761B184A}" dt="2020-03-11T10:58:15.249" v="910" actId="1076"/>
          <ac:picMkLst>
            <pc:docMk/>
            <pc:sldMk cId="536363557" sldId="263"/>
            <ac:picMk id="9" creationId="{BF945087-F975-4578-BFFC-5688F8058A2D}"/>
          </ac:picMkLst>
        </pc:picChg>
        <pc:picChg chg="add del mod">
          <ac:chgData name="Duy Khánh Bùi" userId="f3c9ffd4a0a91be4" providerId="LiveId" clId="{74CE6684-3617-46C7-844D-5918761B184A}" dt="2020-03-11T10:54:06.498" v="865"/>
          <ac:picMkLst>
            <pc:docMk/>
            <pc:sldMk cId="536363557" sldId="263"/>
            <ac:picMk id="11" creationId="{37841295-5808-4360-8233-5C45F2D7B558}"/>
          </ac:picMkLst>
        </pc:picChg>
        <pc:picChg chg="add del mod">
          <ac:chgData name="Duy Khánh Bùi" userId="f3c9ffd4a0a91be4" providerId="LiveId" clId="{74CE6684-3617-46C7-844D-5918761B184A}" dt="2020-03-11T11:01:12.538" v="917"/>
          <ac:picMkLst>
            <pc:docMk/>
            <pc:sldMk cId="536363557" sldId="263"/>
            <ac:picMk id="13" creationId="{F5886AC8-4364-41B9-A7AA-0204C38C609D}"/>
          </ac:picMkLst>
        </pc:picChg>
        <pc:picChg chg="add mod">
          <ac:chgData name="Duy Khánh Bùi" userId="f3c9ffd4a0a91be4" providerId="LiveId" clId="{74CE6684-3617-46C7-844D-5918761B184A}" dt="2020-03-11T11:01:37.320" v="922" actId="1076"/>
          <ac:picMkLst>
            <pc:docMk/>
            <pc:sldMk cId="536363557" sldId="263"/>
            <ac:picMk id="18" creationId="{A0DFBE18-3EB0-4036-9241-8E366A38D06A}"/>
          </ac:picMkLst>
        </pc:picChg>
      </pc:sldChg>
      <pc:sldChg chg="addSp delSp modSp add">
        <pc:chgData name="Duy Khánh Bùi" userId="f3c9ffd4a0a91be4" providerId="LiveId" clId="{74CE6684-3617-46C7-844D-5918761B184A}" dt="2020-03-11T11:05:54.496" v="1018" actId="1076"/>
        <pc:sldMkLst>
          <pc:docMk/>
          <pc:sldMk cId="1558752294" sldId="264"/>
        </pc:sldMkLst>
        <pc:spChg chg="add del">
          <ac:chgData name="Duy Khánh Bùi" userId="f3c9ffd4a0a91be4" providerId="LiveId" clId="{74CE6684-3617-46C7-844D-5918761B184A}" dt="2020-03-11T11:02:35.051" v="927"/>
          <ac:spMkLst>
            <pc:docMk/>
            <pc:sldMk cId="1558752294" sldId="264"/>
            <ac:spMk id="5" creationId="{92A1F676-EF54-4DDC-8680-963399CA0EF6}"/>
          </ac:spMkLst>
        </pc:spChg>
        <pc:spChg chg="add">
          <ac:chgData name="Duy Khánh Bùi" userId="f3c9ffd4a0a91be4" providerId="LiveId" clId="{74CE6684-3617-46C7-844D-5918761B184A}" dt="2020-03-11T11:02:58.315" v="928"/>
          <ac:spMkLst>
            <pc:docMk/>
            <pc:sldMk cId="1558752294" sldId="264"/>
            <ac:spMk id="7" creationId="{CBE15070-5BFF-4450-A9AF-7DA1D0E253F1}"/>
          </ac:spMkLst>
        </pc:spChg>
        <pc:spChg chg="add del mod">
          <ac:chgData name="Duy Khánh Bùi" userId="f3c9ffd4a0a91be4" providerId="LiveId" clId="{74CE6684-3617-46C7-844D-5918761B184A}" dt="2020-03-11T11:03:05.691" v="931"/>
          <ac:spMkLst>
            <pc:docMk/>
            <pc:sldMk cId="1558752294" sldId="264"/>
            <ac:spMk id="8" creationId="{8FC324E6-5E98-4ADB-A4D7-13CA8F15FDB5}"/>
          </ac:spMkLst>
        </pc:spChg>
        <pc:spChg chg="add mod">
          <ac:chgData name="Duy Khánh Bùi" userId="f3c9ffd4a0a91be4" providerId="LiveId" clId="{74CE6684-3617-46C7-844D-5918761B184A}" dt="2020-03-11T11:05:54.496" v="1018" actId="1076"/>
          <ac:spMkLst>
            <pc:docMk/>
            <pc:sldMk cId="1558752294" sldId="264"/>
            <ac:spMk id="9" creationId="{2B2B1643-2596-4AE6-A1C4-06C138D710ED}"/>
          </ac:spMkLst>
        </pc:spChg>
        <pc:picChg chg="add">
          <ac:chgData name="Duy Khánh Bùi" userId="f3c9ffd4a0a91be4" providerId="LiveId" clId="{74CE6684-3617-46C7-844D-5918761B184A}" dt="2020-03-11T11:02:58.315" v="928"/>
          <ac:picMkLst>
            <pc:docMk/>
            <pc:sldMk cId="1558752294" sldId="264"/>
            <ac:picMk id="6" creationId="{0217C790-6771-484F-86F2-1E9B9BD88BAA}"/>
          </ac:picMkLst>
        </pc:picChg>
        <pc:picChg chg="add mod">
          <ac:chgData name="Duy Khánh Bùi" userId="f3c9ffd4a0a91be4" providerId="LiveId" clId="{74CE6684-3617-46C7-844D-5918761B184A}" dt="2020-03-11T11:04:37.696" v="1013" actId="1076"/>
          <ac:picMkLst>
            <pc:docMk/>
            <pc:sldMk cId="1558752294" sldId="264"/>
            <ac:picMk id="11" creationId="{F81C1409-F08E-4690-B9F9-297CA06F29D1}"/>
          </ac:picMkLst>
        </pc:picChg>
      </pc:sldChg>
      <pc:sldChg chg="addSp delSp modSp add">
        <pc:chgData name="Duy Khánh Bùi" userId="f3c9ffd4a0a91be4" providerId="LiveId" clId="{74CE6684-3617-46C7-844D-5918761B184A}" dt="2020-03-11T11:13:28.599" v="1096" actId="1076"/>
        <pc:sldMkLst>
          <pc:docMk/>
          <pc:sldMk cId="2368600179" sldId="265"/>
        </pc:sldMkLst>
        <pc:spChg chg="add del">
          <ac:chgData name="Duy Khánh Bùi" userId="f3c9ffd4a0a91be4" providerId="LiveId" clId="{74CE6684-3617-46C7-844D-5918761B184A}" dt="2020-03-11T11:06:12.853" v="1020"/>
          <ac:spMkLst>
            <pc:docMk/>
            <pc:sldMk cId="2368600179" sldId="265"/>
            <ac:spMk id="6" creationId="{559B063C-97A4-49F6-BAD4-99DE4A473065}"/>
          </ac:spMkLst>
        </pc:spChg>
        <pc:spChg chg="add">
          <ac:chgData name="Duy Khánh Bùi" userId="f3c9ffd4a0a91be4" providerId="LiveId" clId="{74CE6684-3617-46C7-844D-5918761B184A}" dt="2020-03-11T11:06:26.450" v="1022"/>
          <ac:spMkLst>
            <pc:docMk/>
            <pc:sldMk cId="2368600179" sldId="265"/>
            <ac:spMk id="8" creationId="{0AF31C10-7498-45C6-B91F-E1B2E0847BC8}"/>
          </ac:spMkLst>
        </pc:spChg>
        <pc:spChg chg="add del mod">
          <ac:chgData name="Duy Khánh Bùi" userId="f3c9ffd4a0a91be4" providerId="LiveId" clId="{74CE6684-3617-46C7-844D-5918761B184A}" dt="2020-03-11T11:11:22.104" v="1089" actId="20577"/>
          <ac:spMkLst>
            <pc:docMk/>
            <pc:sldMk cId="2368600179" sldId="265"/>
            <ac:spMk id="9" creationId="{76E6FDAC-62AD-45DD-B320-B47B95E56B1E}"/>
          </ac:spMkLst>
        </pc:spChg>
        <pc:picChg chg="add del">
          <ac:chgData name="Duy Khánh Bùi" userId="f3c9ffd4a0a91be4" providerId="LiveId" clId="{74CE6684-3617-46C7-844D-5918761B184A}" dt="2020-03-11T11:06:12.853" v="1020"/>
          <ac:picMkLst>
            <pc:docMk/>
            <pc:sldMk cId="2368600179" sldId="265"/>
            <ac:picMk id="5" creationId="{1CF8BD5D-D432-4CFD-9835-9A6B0E2E82EB}"/>
          </ac:picMkLst>
        </pc:picChg>
        <pc:picChg chg="add">
          <ac:chgData name="Duy Khánh Bùi" userId="f3c9ffd4a0a91be4" providerId="LiveId" clId="{74CE6684-3617-46C7-844D-5918761B184A}" dt="2020-03-11T11:06:26.450" v="1022"/>
          <ac:picMkLst>
            <pc:docMk/>
            <pc:sldMk cId="2368600179" sldId="265"/>
            <ac:picMk id="7" creationId="{B7119C4B-218A-45CB-BFE5-C1C6C289A06C}"/>
          </ac:picMkLst>
        </pc:picChg>
        <pc:picChg chg="add mod">
          <ac:chgData name="Duy Khánh Bùi" userId="f3c9ffd4a0a91be4" providerId="LiveId" clId="{74CE6684-3617-46C7-844D-5918761B184A}" dt="2020-03-11T11:13:28.599" v="1096" actId="1076"/>
          <ac:picMkLst>
            <pc:docMk/>
            <pc:sldMk cId="2368600179" sldId="265"/>
            <ac:picMk id="11" creationId="{B0566A56-3D38-44F7-AAA1-1D8CB701D303}"/>
          </ac:picMkLst>
        </pc:picChg>
      </pc:sldChg>
      <pc:sldChg chg="addSp delSp modSp add">
        <pc:chgData name="Duy Khánh Bùi" userId="f3c9ffd4a0a91be4" providerId="LiveId" clId="{74CE6684-3617-46C7-844D-5918761B184A}" dt="2020-03-11T11:09:01.384" v="1061" actId="1076"/>
        <pc:sldMkLst>
          <pc:docMk/>
          <pc:sldMk cId="3832786936" sldId="266"/>
        </pc:sldMkLst>
        <pc:spChg chg="add del">
          <ac:chgData name="Duy Khánh Bùi" userId="f3c9ffd4a0a91be4" providerId="LiveId" clId="{74CE6684-3617-46C7-844D-5918761B184A}" dt="2020-03-11T11:06:06.684" v="1019"/>
          <ac:spMkLst>
            <pc:docMk/>
            <pc:sldMk cId="3832786936" sldId="266"/>
            <ac:spMk id="6" creationId="{A9D7B71B-F7F9-430B-91AE-CD6428C5833F}"/>
          </ac:spMkLst>
        </pc:spChg>
        <pc:spChg chg="add">
          <ac:chgData name="Duy Khánh Bùi" userId="f3c9ffd4a0a91be4" providerId="LiveId" clId="{74CE6684-3617-46C7-844D-5918761B184A}" dt="2020-03-11T11:06:24.026" v="1021"/>
          <ac:spMkLst>
            <pc:docMk/>
            <pc:sldMk cId="3832786936" sldId="266"/>
            <ac:spMk id="8" creationId="{D68FEF24-5061-406D-A3C6-EB25DD99CE4D}"/>
          </ac:spMkLst>
        </pc:spChg>
        <pc:spChg chg="add del mod">
          <ac:chgData name="Duy Khánh Bùi" userId="f3c9ffd4a0a91be4" providerId="LiveId" clId="{74CE6684-3617-46C7-844D-5918761B184A}" dt="2020-03-11T11:06:56.742" v="1055" actId="20577"/>
          <ac:spMkLst>
            <pc:docMk/>
            <pc:sldMk cId="3832786936" sldId="266"/>
            <ac:spMk id="9" creationId="{64995464-4431-4574-B959-9D4909C9B417}"/>
          </ac:spMkLst>
        </pc:spChg>
        <pc:picChg chg="add del">
          <ac:chgData name="Duy Khánh Bùi" userId="f3c9ffd4a0a91be4" providerId="LiveId" clId="{74CE6684-3617-46C7-844D-5918761B184A}" dt="2020-03-11T11:06:06.684" v="1019"/>
          <ac:picMkLst>
            <pc:docMk/>
            <pc:sldMk cId="3832786936" sldId="266"/>
            <ac:picMk id="5" creationId="{B82D1C5D-1169-4DB1-9F92-6389B36082FE}"/>
          </ac:picMkLst>
        </pc:picChg>
        <pc:picChg chg="add">
          <ac:chgData name="Duy Khánh Bùi" userId="f3c9ffd4a0a91be4" providerId="LiveId" clId="{74CE6684-3617-46C7-844D-5918761B184A}" dt="2020-03-11T11:06:24.026" v="1021"/>
          <ac:picMkLst>
            <pc:docMk/>
            <pc:sldMk cId="3832786936" sldId="266"/>
            <ac:picMk id="7" creationId="{DFEB6054-7A7D-48E5-BA93-1474916A5671}"/>
          </ac:picMkLst>
        </pc:picChg>
        <pc:picChg chg="add mod">
          <ac:chgData name="Duy Khánh Bùi" userId="f3c9ffd4a0a91be4" providerId="LiveId" clId="{74CE6684-3617-46C7-844D-5918761B184A}" dt="2020-03-11T11:09:01.384" v="1061" actId="1076"/>
          <ac:picMkLst>
            <pc:docMk/>
            <pc:sldMk cId="3832786936" sldId="266"/>
            <ac:picMk id="11" creationId="{196E384B-6CBF-49C9-8ABE-524051BA2DD3}"/>
          </ac:picMkLst>
        </pc:picChg>
      </pc:sldChg>
      <pc:sldChg chg="addSp delSp modSp add modAnim">
        <pc:chgData name="Duy Khánh Bùi" userId="f3c9ffd4a0a91be4" providerId="LiveId" clId="{74CE6684-3617-46C7-844D-5918761B184A}" dt="2020-03-12T00:22:03" v="2877"/>
        <pc:sldMkLst>
          <pc:docMk/>
          <pc:sldMk cId="2095567790" sldId="267"/>
        </pc:sldMkLst>
        <pc:spChg chg="add mod">
          <ac:chgData name="Duy Khánh Bùi" userId="f3c9ffd4a0a91be4" providerId="LiveId" clId="{74CE6684-3617-46C7-844D-5918761B184A}" dt="2020-03-11T12:24:06.195" v="1149" actId="14100"/>
          <ac:spMkLst>
            <pc:docMk/>
            <pc:sldMk cId="2095567790" sldId="267"/>
            <ac:spMk id="5" creationId="{403CFD76-97BB-4849-91E9-2B304EF4D97C}"/>
          </ac:spMkLst>
        </pc:spChg>
        <pc:spChg chg="add mod">
          <ac:chgData name="Duy Khánh Bùi" userId="f3c9ffd4a0a91be4" providerId="LiveId" clId="{74CE6684-3617-46C7-844D-5918761B184A}" dt="2020-03-12T00:20:28.008" v="2848" actId="1076"/>
          <ac:spMkLst>
            <pc:docMk/>
            <pc:sldMk cId="2095567790" sldId="267"/>
            <ac:spMk id="6" creationId="{06326658-A547-47CB-8D4E-39D9AC4A924E}"/>
          </ac:spMkLst>
        </pc:spChg>
        <pc:spChg chg="add del mod">
          <ac:chgData name="Duy Khánh Bùi" userId="f3c9ffd4a0a91be4" providerId="LiveId" clId="{74CE6684-3617-46C7-844D-5918761B184A}" dt="2020-03-11T12:24:49.146" v="1151" actId="11529"/>
          <ac:spMkLst>
            <pc:docMk/>
            <pc:sldMk cId="2095567790" sldId="267"/>
            <ac:spMk id="8" creationId="{0590034D-6A81-4C02-BB55-2A3144F43822}"/>
          </ac:spMkLst>
        </pc:spChg>
        <pc:spChg chg="add mod">
          <ac:chgData name="Duy Khánh Bùi" userId="f3c9ffd4a0a91be4" providerId="LiveId" clId="{74CE6684-3617-46C7-844D-5918761B184A}" dt="2020-03-12T00:21:01.782" v="2875" actId="20577"/>
          <ac:spMkLst>
            <pc:docMk/>
            <pc:sldMk cId="2095567790" sldId="267"/>
            <ac:spMk id="9" creationId="{CC42FD27-45D3-4C59-9612-7E8F8B1C4DBE}"/>
          </ac:spMkLst>
        </pc:spChg>
        <pc:picChg chg="add mod">
          <ac:chgData name="Duy Khánh Bùi" userId="f3c9ffd4a0a91be4" providerId="LiveId" clId="{74CE6684-3617-46C7-844D-5918761B184A}" dt="2020-03-11T12:23:35.071" v="1108" actId="1076"/>
          <ac:picMkLst>
            <pc:docMk/>
            <pc:sldMk cId="2095567790" sldId="267"/>
            <ac:picMk id="7" creationId="{FF09662B-2030-443B-8E24-39A52923347B}"/>
          </ac:picMkLst>
        </pc:picChg>
        <pc:picChg chg="add mod">
          <ac:chgData name="Duy Khánh Bùi" userId="f3c9ffd4a0a91be4" providerId="LiveId" clId="{74CE6684-3617-46C7-844D-5918761B184A}" dt="2020-03-12T00:20:44.572" v="2852" actId="1076"/>
          <ac:picMkLst>
            <pc:docMk/>
            <pc:sldMk cId="2095567790" sldId="267"/>
            <ac:picMk id="10" creationId="{01C2A7CF-5081-4B8C-9385-3C8566C23B9A}"/>
          </ac:picMkLst>
        </pc:picChg>
      </pc:sldChg>
      <pc:sldChg chg="addSp modSp add modAnim">
        <pc:chgData name="Duy Khánh Bùi" userId="f3c9ffd4a0a91be4" providerId="LiveId" clId="{74CE6684-3617-46C7-844D-5918761B184A}" dt="2020-03-11T14:13:16.938" v="1374" actId="1076"/>
        <pc:sldMkLst>
          <pc:docMk/>
          <pc:sldMk cId="2171370821" sldId="268"/>
        </pc:sldMkLst>
        <pc:spChg chg="add mod">
          <ac:chgData name="Duy Khánh Bùi" userId="f3c9ffd4a0a91be4" providerId="LiveId" clId="{74CE6684-3617-46C7-844D-5918761B184A}" dt="2020-03-11T14:13:16.938" v="1374" actId="1076"/>
          <ac:spMkLst>
            <pc:docMk/>
            <pc:sldMk cId="2171370821" sldId="268"/>
            <ac:spMk id="5" creationId="{E5DFEAED-2035-4499-978B-8EFE28CAAD2D}"/>
          </ac:spMkLst>
        </pc:spChg>
        <pc:spChg chg="add mod">
          <ac:chgData name="Duy Khánh Bùi" userId="f3c9ffd4a0a91be4" providerId="LiveId" clId="{74CE6684-3617-46C7-844D-5918761B184A}" dt="2020-03-11T14:07:38.909" v="1358" actId="1076"/>
          <ac:spMkLst>
            <pc:docMk/>
            <pc:sldMk cId="2171370821" sldId="268"/>
            <ac:spMk id="10" creationId="{B40C952D-4373-48C2-A584-DEA9A6221BC1}"/>
          </ac:spMkLst>
        </pc:spChg>
        <pc:spChg chg="add mod">
          <ac:chgData name="Duy Khánh Bùi" userId="f3c9ffd4a0a91be4" providerId="LiveId" clId="{74CE6684-3617-46C7-844D-5918761B184A}" dt="2020-03-11T14:07:38.909" v="1358" actId="1076"/>
          <ac:spMkLst>
            <pc:docMk/>
            <pc:sldMk cId="2171370821" sldId="268"/>
            <ac:spMk id="11" creationId="{690EC808-27AE-461C-955E-82DBFC2FAAD4}"/>
          </ac:spMkLst>
        </pc:spChg>
        <pc:spChg chg="add mod">
          <ac:chgData name="Duy Khánh Bùi" userId="f3c9ffd4a0a91be4" providerId="LiveId" clId="{74CE6684-3617-46C7-844D-5918761B184A}" dt="2020-03-11T14:08:12.756" v="1363" actId="1076"/>
          <ac:spMkLst>
            <pc:docMk/>
            <pc:sldMk cId="2171370821" sldId="268"/>
            <ac:spMk id="12" creationId="{84A043FE-8F18-48AF-B82D-9A91B51FAFCA}"/>
          </ac:spMkLst>
        </pc:spChg>
        <pc:spChg chg="add mod">
          <ac:chgData name="Duy Khánh Bùi" userId="f3c9ffd4a0a91be4" providerId="LiveId" clId="{74CE6684-3617-46C7-844D-5918761B184A}" dt="2020-03-11T14:09:01.189" v="1370" actId="122"/>
          <ac:spMkLst>
            <pc:docMk/>
            <pc:sldMk cId="2171370821" sldId="268"/>
            <ac:spMk id="13" creationId="{CC1E4341-2A52-4ECE-A97E-A547FE9523B4}"/>
          </ac:spMkLst>
        </pc:spChg>
        <pc:picChg chg="add mod">
          <ac:chgData name="Duy Khánh Bùi" userId="f3c9ffd4a0a91be4" providerId="LiveId" clId="{74CE6684-3617-46C7-844D-5918761B184A}" dt="2020-03-11T14:07:38.909" v="1358" actId="1076"/>
          <ac:picMkLst>
            <pc:docMk/>
            <pc:sldMk cId="2171370821" sldId="268"/>
            <ac:picMk id="7" creationId="{2CFAB166-FC52-4143-8751-09A858301090}"/>
          </ac:picMkLst>
        </pc:picChg>
        <pc:picChg chg="add mod">
          <ac:chgData name="Duy Khánh Bùi" userId="f3c9ffd4a0a91be4" providerId="LiveId" clId="{74CE6684-3617-46C7-844D-5918761B184A}" dt="2020-03-11T14:07:38.909" v="1358" actId="1076"/>
          <ac:picMkLst>
            <pc:docMk/>
            <pc:sldMk cId="2171370821" sldId="268"/>
            <ac:picMk id="9" creationId="{C3CFA355-9384-499A-A9A0-167801FB7BC2}"/>
          </ac:picMkLst>
        </pc:picChg>
      </pc:sldChg>
      <pc:sldChg chg="addSp modSp add modAnim">
        <pc:chgData name="Duy Khánh Bùi" userId="f3c9ffd4a0a91be4" providerId="LiveId" clId="{74CE6684-3617-46C7-844D-5918761B184A}" dt="2020-03-12T00:23:21.150" v="2879"/>
        <pc:sldMkLst>
          <pc:docMk/>
          <pc:sldMk cId="1772892655" sldId="269"/>
        </pc:sldMkLst>
        <pc:spChg chg="add mod">
          <ac:chgData name="Duy Khánh Bùi" userId="f3c9ffd4a0a91be4" providerId="LiveId" clId="{74CE6684-3617-46C7-844D-5918761B184A}" dt="2020-03-11T14:14:25.617" v="1458" actId="14100"/>
          <ac:spMkLst>
            <pc:docMk/>
            <pc:sldMk cId="1772892655" sldId="269"/>
            <ac:spMk id="5" creationId="{88F18CCE-C9A3-4BA9-B986-BFA934574BAA}"/>
          </ac:spMkLst>
        </pc:spChg>
        <pc:spChg chg="add mod">
          <ac:chgData name="Duy Khánh Bùi" userId="f3c9ffd4a0a91be4" providerId="LiveId" clId="{74CE6684-3617-46C7-844D-5918761B184A}" dt="2020-03-11T14:15:54.191" v="1469" actId="1076"/>
          <ac:spMkLst>
            <pc:docMk/>
            <pc:sldMk cId="1772892655" sldId="269"/>
            <ac:spMk id="6" creationId="{25F60371-EABB-4C37-96D0-2EA400E5E119}"/>
          </ac:spMkLst>
        </pc:spChg>
        <pc:spChg chg="add mod">
          <ac:chgData name="Duy Khánh Bùi" userId="f3c9ffd4a0a91be4" providerId="LiveId" clId="{74CE6684-3617-46C7-844D-5918761B184A}" dt="2020-03-11T14:16:32.814" v="1476" actId="1076"/>
          <ac:spMkLst>
            <pc:docMk/>
            <pc:sldMk cId="1772892655" sldId="269"/>
            <ac:spMk id="7" creationId="{45D322C8-FB5A-4351-BFA6-F2BBB141954E}"/>
          </ac:spMkLst>
        </pc:spChg>
        <pc:spChg chg="add mod">
          <ac:chgData name="Duy Khánh Bùi" userId="f3c9ffd4a0a91be4" providerId="LiveId" clId="{74CE6684-3617-46C7-844D-5918761B184A}" dt="2020-03-11T14:17:23.041" v="1485" actId="20577"/>
          <ac:spMkLst>
            <pc:docMk/>
            <pc:sldMk cId="1772892655" sldId="269"/>
            <ac:spMk id="8" creationId="{CFD221C8-315B-44EE-8521-251FB6C7883E}"/>
          </ac:spMkLst>
        </pc:spChg>
        <pc:spChg chg="add mod">
          <ac:chgData name="Duy Khánh Bùi" userId="f3c9ffd4a0a91be4" providerId="LiveId" clId="{74CE6684-3617-46C7-844D-5918761B184A}" dt="2020-03-11T14:18:16.620" v="1493" actId="1076"/>
          <ac:spMkLst>
            <pc:docMk/>
            <pc:sldMk cId="1772892655" sldId="269"/>
            <ac:spMk id="9" creationId="{352D714A-3995-4D2D-87C8-40B19B18FC81}"/>
          </ac:spMkLst>
        </pc:spChg>
        <pc:picChg chg="add mod">
          <ac:chgData name="Duy Khánh Bùi" userId="f3c9ffd4a0a91be4" providerId="LiveId" clId="{74CE6684-3617-46C7-844D-5918761B184A}" dt="2020-03-11T14:19:20.705" v="1499" actId="1076"/>
          <ac:picMkLst>
            <pc:docMk/>
            <pc:sldMk cId="1772892655" sldId="269"/>
            <ac:picMk id="11" creationId="{EDAF1E8B-440F-4F9D-A35B-76CC64B24A84}"/>
          </ac:picMkLst>
        </pc:picChg>
      </pc:sldChg>
      <pc:sldChg chg="addSp delSp modSp add">
        <pc:chgData name="Duy Khánh Bùi" userId="f3c9ffd4a0a91be4" providerId="LiveId" clId="{74CE6684-3617-46C7-844D-5918761B184A}" dt="2020-03-11T14:28:54.602" v="1729" actId="1076"/>
        <pc:sldMkLst>
          <pc:docMk/>
          <pc:sldMk cId="4128346435" sldId="270"/>
        </pc:sldMkLst>
        <pc:spChg chg="add del mod">
          <ac:chgData name="Duy Khánh Bùi" userId="f3c9ffd4a0a91be4" providerId="LiveId" clId="{74CE6684-3617-46C7-844D-5918761B184A}" dt="2020-03-11T14:21:22.561" v="1502"/>
          <ac:spMkLst>
            <pc:docMk/>
            <pc:sldMk cId="4128346435" sldId="270"/>
            <ac:spMk id="5" creationId="{7CC779CF-FC70-4A9A-934E-7F4185D66BF4}"/>
          </ac:spMkLst>
        </pc:spChg>
        <pc:spChg chg="add mod">
          <ac:chgData name="Duy Khánh Bùi" userId="f3c9ffd4a0a91be4" providerId="LiveId" clId="{74CE6684-3617-46C7-844D-5918761B184A}" dt="2020-03-11T14:28:54.602" v="1729" actId="1076"/>
          <ac:spMkLst>
            <pc:docMk/>
            <pc:sldMk cId="4128346435" sldId="270"/>
            <ac:spMk id="6" creationId="{7F4F76CD-F99C-49D7-8EC5-E2CD0409BD2F}"/>
          </ac:spMkLst>
        </pc:spChg>
        <pc:spChg chg="add mod">
          <ac:chgData name="Duy Khánh Bùi" userId="f3c9ffd4a0a91be4" providerId="LiveId" clId="{74CE6684-3617-46C7-844D-5918761B184A}" dt="2020-03-11T14:28:22.666" v="1725" actId="1076"/>
          <ac:spMkLst>
            <pc:docMk/>
            <pc:sldMk cId="4128346435" sldId="270"/>
            <ac:spMk id="7" creationId="{5C99229A-3159-4F4E-9981-9D06653FCB2F}"/>
          </ac:spMkLst>
        </pc:spChg>
        <pc:spChg chg="add mod">
          <ac:chgData name="Duy Khánh Bùi" userId="f3c9ffd4a0a91be4" providerId="LiveId" clId="{74CE6684-3617-46C7-844D-5918761B184A}" dt="2020-03-11T14:28:32.150" v="1726" actId="20577"/>
          <ac:spMkLst>
            <pc:docMk/>
            <pc:sldMk cId="4128346435" sldId="270"/>
            <ac:spMk id="8" creationId="{5B0FEB01-16DB-423B-89B1-42F81B5F07B6}"/>
          </ac:spMkLst>
        </pc:spChg>
        <pc:spChg chg="add del mod">
          <ac:chgData name="Duy Khánh Bùi" userId="f3c9ffd4a0a91be4" providerId="LiveId" clId="{74CE6684-3617-46C7-844D-5918761B184A}" dt="2020-03-11T14:28:12.648" v="1723" actId="1076"/>
          <ac:spMkLst>
            <pc:docMk/>
            <pc:sldMk cId="4128346435" sldId="270"/>
            <ac:spMk id="9" creationId="{9DF7C16B-FA71-4D56-803C-C12A37B54FA5}"/>
          </ac:spMkLst>
        </pc:spChg>
        <pc:spChg chg="add mod">
          <ac:chgData name="Duy Khánh Bùi" userId="f3c9ffd4a0a91be4" providerId="LiveId" clId="{74CE6684-3617-46C7-844D-5918761B184A}" dt="2020-03-11T14:28:17.416" v="1724" actId="1076"/>
          <ac:spMkLst>
            <pc:docMk/>
            <pc:sldMk cId="4128346435" sldId="270"/>
            <ac:spMk id="10" creationId="{059F8CAD-EDBF-4707-836F-C14BA6CDD6E4}"/>
          </ac:spMkLst>
        </pc:spChg>
      </pc:sldChg>
      <pc:sldChg chg="addSp modSp add modAnim">
        <pc:chgData name="Duy Khánh Bùi" userId="f3c9ffd4a0a91be4" providerId="LiveId" clId="{74CE6684-3617-46C7-844D-5918761B184A}" dt="2020-03-11T14:36:49.306" v="1911" actId="14100"/>
        <pc:sldMkLst>
          <pc:docMk/>
          <pc:sldMk cId="4132712513" sldId="271"/>
        </pc:sldMkLst>
        <pc:spChg chg="add mod">
          <ac:chgData name="Duy Khánh Bùi" userId="f3c9ffd4a0a91be4" providerId="LiveId" clId="{74CE6684-3617-46C7-844D-5918761B184A}" dt="2020-03-11T14:36:49.306" v="1911" actId="14100"/>
          <ac:spMkLst>
            <pc:docMk/>
            <pc:sldMk cId="4132712513" sldId="271"/>
            <ac:spMk id="5" creationId="{30E6BAB3-610F-4543-81FC-A93D4929404C}"/>
          </ac:spMkLst>
        </pc:spChg>
        <pc:spChg chg="add mod">
          <ac:chgData name="Duy Khánh Bùi" userId="f3c9ffd4a0a91be4" providerId="LiveId" clId="{74CE6684-3617-46C7-844D-5918761B184A}" dt="2020-03-11T14:32:33.020" v="1896" actId="255"/>
          <ac:spMkLst>
            <pc:docMk/>
            <pc:sldMk cId="4132712513" sldId="271"/>
            <ac:spMk id="6" creationId="{CA873679-DE31-4F89-ABDA-1FA601EF2682}"/>
          </ac:spMkLst>
        </pc:spChg>
        <pc:spChg chg="add mod">
          <ac:chgData name="Duy Khánh Bùi" userId="f3c9ffd4a0a91be4" providerId="LiveId" clId="{74CE6684-3617-46C7-844D-5918761B184A}" dt="2020-03-11T14:32:45.736" v="1899" actId="20577"/>
          <ac:spMkLst>
            <pc:docMk/>
            <pc:sldMk cId="4132712513" sldId="271"/>
            <ac:spMk id="7" creationId="{314C7AB0-67B4-4E68-8E16-7BB7E731D0BD}"/>
          </ac:spMkLst>
        </pc:spChg>
        <pc:spChg chg="add mod">
          <ac:chgData name="Duy Khánh Bùi" userId="f3c9ffd4a0a91be4" providerId="LiveId" clId="{74CE6684-3617-46C7-844D-5918761B184A}" dt="2020-03-11T14:32:59.938" v="1902" actId="20577"/>
          <ac:spMkLst>
            <pc:docMk/>
            <pc:sldMk cId="4132712513" sldId="271"/>
            <ac:spMk id="8" creationId="{4C9F2880-7E79-412C-A452-D8578DBF234E}"/>
          </ac:spMkLst>
        </pc:spChg>
        <pc:spChg chg="add mod">
          <ac:chgData name="Duy Khánh Bùi" userId="f3c9ffd4a0a91be4" providerId="LiveId" clId="{74CE6684-3617-46C7-844D-5918761B184A}" dt="2020-03-11T14:33:24.719" v="1905" actId="20577"/>
          <ac:spMkLst>
            <pc:docMk/>
            <pc:sldMk cId="4132712513" sldId="271"/>
            <ac:spMk id="9" creationId="{3CBFBC8E-4301-4031-B145-1B73CC58B76B}"/>
          </ac:spMkLst>
        </pc:spChg>
      </pc:sldChg>
      <pc:sldChg chg="addSp delSp modSp add delAnim modAnim">
        <pc:chgData name="Duy Khánh Bùi" userId="f3c9ffd4a0a91be4" providerId="LiveId" clId="{74CE6684-3617-46C7-844D-5918761B184A}" dt="2020-03-12T00:24:44.590" v="2880"/>
        <pc:sldMkLst>
          <pc:docMk/>
          <pc:sldMk cId="2384200301" sldId="272"/>
        </pc:sldMkLst>
        <pc:spChg chg="add mod">
          <ac:chgData name="Duy Khánh Bùi" userId="f3c9ffd4a0a91be4" providerId="LiveId" clId="{74CE6684-3617-46C7-844D-5918761B184A}" dt="2020-03-11T14:37:18.657" v="2028" actId="14100"/>
          <ac:spMkLst>
            <pc:docMk/>
            <pc:sldMk cId="2384200301" sldId="272"/>
            <ac:spMk id="5" creationId="{12CF5BF3-0FAB-42BC-96C1-C2CDEE24397C}"/>
          </ac:spMkLst>
        </pc:spChg>
        <pc:spChg chg="add mod">
          <ac:chgData name="Duy Khánh Bùi" userId="f3c9ffd4a0a91be4" providerId="LiveId" clId="{74CE6684-3617-46C7-844D-5918761B184A}" dt="2020-03-11T14:38:11.884" v="2102" actId="207"/>
          <ac:spMkLst>
            <pc:docMk/>
            <pc:sldMk cId="2384200301" sldId="272"/>
            <ac:spMk id="6" creationId="{3C61C939-B2FC-4F5C-BD99-AE9791EB96A2}"/>
          </ac:spMkLst>
        </pc:spChg>
        <pc:spChg chg="add mod">
          <ac:chgData name="Duy Khánh Bùi" userId="f3c9ffd4a0a91be4" providerId="LiveId" clId="{74CE6684-3617-46C7-844D-5918761B184A}" dt="2020-03-11T14:46:53.423" v="2236" actId="1076"/>
          <ac:spMkLst>
            <pc:docMk/>
            <pc:sldMk cId="2384200301" sldId="272"/>
            <ac:spMk id="9" creationId="{90168660-9EF5-4390-A512-A4FEDC6F19C9}"/>
          </ac:spMkLst>
        </pc:spChg>
        <pc:spChg chg="add del mod">
          <ac:chgData name="Duy Khánh Bùi" userId="f3c9ffd4a0a91be4" providerId="LiveId" clId="{74CE6684-3617-46C7-844D-5918761B184A}" dt="2020-03-11T14:42:42.639" v="2150" actId="478"/>
          <ac:spMkLst>
            <pc:docMk/>
            <pc:sldMk cId="2384200301" sldId="272"/>
            <ac:spMk id="10" creationId="{D10C9B04-286B-44FB-83F4-A221CF2AA696}"/>
          </ac:spMkLst>
        </pc:spChg>
        <pc:spChg chg="add mod">
          <ac:chgData name="Duy Khánh Bùi" userId="f3c9ffd4a0a91be4" providerId="LiveId" clId="{74CE6684-3617-46C7-844D-5918761B184A}" dt="2020-03-11T14:46:44.330" v="2235" actId="1076"/>
          <ac:spMkLst>
            <pc:docMk/>
            <pc:sldMk cId="2384200301" sldId="272"/>
            <ac:spMk id="11" creationId="{652C1E69-AB36-4931-99E7-DE3CCF38D97F}"/>
          </ac:spMkLst>
        </pc:spChg>
        <pc:spChg chg="add mod">
          <ac:chgData name="Duy Khánh Bùi" userId="f3c9ffd4a0a91be4" providerId="LiveId" clId="{74CE6684-3617-46C7-844D-5918761B184A}" dt="2020-03-11T14:47:30.971" v="2240" actId="1076"/>
          <ac:spMkLst>
            <pc:docMk/>
            <pc:sldMk cId="2384200301" sldId="272"/>
            <ac:spMk id="12" creationId="{642B6344-7EA7-47E3-AA59-B72B27C94B87}"/>
          </ac:spMkLst>
        </pc:spChg>
        <pc:picChg chg="add mod">
          <ac:chgData name="Duy Khánh Bùi" userId="f3c9ffd4a0a91be4" providerId="LiveId" clId="{74CE6684-3617-46C7-844D-5918761B184A}" dt="2020-03-11T14:41:10.359" v="2145" actId="1076"/>
          <ac:picMkLst>
            <pc:docMk/>
            <pc:sldMk cId="2384200301" sldId="272"/>
            <ac:picMk id="8" creationId="{BA7A1935-8EF1-4017-BD7A-859714F211E6}"/>
          </ac:picMkLst>
        </pc:picChg>
        <pc:picChg chg="add mod">
          <ac:chgData name="Duy Khánh Bùi" userId="f3c9ffd4a0a91be4" providerId="LiveId" clId="{74CE6684-3617-46C7-844D-5918761B184A}" dt="2020-03-11T14:45:18.629" v="2225" actId="14100"/>
          <ac:picMkLst>
            <pc:docMk/>
            <pc:sldMk cId="2384200301" sldId="272"/>
            <ac:picMk id="14" creationId="{49FF7615-A1E5-4A82-AC43-8AF8754659B4}"/>
          </ac:picMkLst>
        </pc:picChg>
      </pc:sldChg>
      <pc:sldChg chg="addSp modSp add modAnim">
        <pc:chgData name="Duy Khánh Bùi" userId="f3c9ffd4a0a91be4" providerId="LiveId" clId="{74CE6684-3617-46C7-844D-5918761B184A}" dt="2020-03-11T15:00:13.575" v="2526"/>
        <pc:sldMkLst>
          <pc:docMk/>
          <pc:sldMk cId="1758910955" sldId="273"/>
        </pc:sldMkLst>
        <pc:spChg chg="add mod">
          <ac:chgData name="Duy Khánh Bùi" userId="f3c9ffd4a0a91be4" providerId="LiveId" clId="{74CE6684-3617-46C7-844D-5918761B184A}" dt="2020-03-11T14:48:00.402" v="2244" actId="1076"/>
          <ac:spMkLst>
            <pc:docMk/>
            <pc:sldMk cId="1758910955" sldId="273"/>
            <ac:spMk id="5" creationId="{946F9C34-A730-4645-A5EB-22115D591519}"/>
          </ac:spMkLst>
        </pc:spChg>
        <pc:spChg chg="add mod">
          <ac:chgData name="Duy Khánh Bùi" userId="f3c9ffd4a0a91be4" providerId="LiveId" clId="{74CE6684-3617-46C7-844D-5918761B184A}" dt="2020-03-11T14:48:27.243" v="2304" actId="20577"/>
          <ac:spMkLst>
            <pc:docMk/>
            <pc:sldMk cId="1758910955" sldId="273"/>
            <ac:spMk id="6" creationId="{C9A485ED-6671-4F97-B3C9-C3E3D2DF76D3}"/>
          </ac:spMkLst>
        </pc:spChg>
        <pc:spChg chg="add mod">
          <ac:chgData name="Duy Khánh Bùi" userId="f3c9ffd4a0a91be4" providerId="LiveId" clId="{74CE6684-3617-46C7-844D-5918761B184A}" dt="2020-03-11T14:59:05.192" v="2518" actId="1076"/>
          <ac:spMkLst>
            <pc:docMk/>
            <pc:sldMk cId="1758910955" sldId="273"/>
            <ac:spMk id="9" creationId="{34FFEAF5-F9BD-479D-9586-E7B64E3658CF}"/>
          </ac:spMkLst>
        </pc:spChg>
        <pc:spChg chg="add mod">
          <ac:chgData name="Duy Khánh Bùi" userId="f3c9ffd4a0a91be4" providerId="LiveId" clId="{74CE6684-3617-46C7-844D-5918761B184A}" dt="2020-03-11T14:59:10.159" v="2519" actId="1076"/>
          <ac:spMkLst>
            <pc:docMk/>
            <pc:sldMk cId="1758910955" sldId="273"/>
            <ac:spMk id="10" creationId="{9C7924C2-4D33-41BC-A508-85BAACAD84B4}"/>
          </ac:spMkLst>
        </pc:spChg>
        <pc:spChg chg="add mod">
          <ac:chgData name="Duy Khánh Bùi" userId="f3c9ffd4a0a91be4" providerId="LiveId" clId="{74CE6684-3617-46C7-844D-5918761B184A}" dt="2020-03-11T14:59:22.047" v="2521" actId="1076"/>
          <ac:spMkLst>
            <pc:docMk/>
            <pc:sldMk cId="1758910955" sldId="273"/>
            <ac:spMk id="11" creationId="{DEDB06CF-C109-45F7-9FB1-F9F345E258B7}"/>
          </ac:spMkLst>
        </pc:spChg>
        <pc:spChg chg="add mod">
          <ac:chgData name="Duy Khánh Bùi" userId="f3c9ffd4a0a91be4" providerId="LiveId" clId="{74CE6684-3617-46C7-844D-5918761B184A}" dt="2020-03-11T14:59:59.925" v="2525" actId="1076"/>
          <ac:spMkLst>
            <pc:docMk/>
            <pc:sldMk cId="1758910955" sldId="273"/>
            <ac:spMk id="14" creationId="{A9898797-53DD-4C1C-8D5D-3A3192372140}"/>
          </ac:spMkLst>
        </pc:spChg>
        <pc:picChg chg="add mod">
          <ac:chgData name="Duy Khánh Bùi" userId="f3c9ffd4a0a91be4" providerId="LiveId" clId="{74CE6684-3617-46C7-844D-5918761B184A}" dt="2020-03-11T14:54:31.791" v="2482" actId="1076"/>
          <ac:picMkLst>
            <pc:docMk/>
            <pc:sldMk cId="1758910955" sldId="273"/>
            <ac:picMk id="8" creationId="{F792FFD8-C223-4474-9B20-7EF86635FCD9}"/>
          </ac:picMkLst>
        </pc:picChg>
        <pc:picChg chg="add mod">
          <ac:chgData name="Duy Khánh Bùi" userId="f3c9ffd4a0a91be4" providerId="LiveId" clId="{74CE6684-3617-46C7-844D-5918761B184A}" dt="2020-03-11T14:54:25.760" v="2480" actId="1076"/>
          <ac:picMkLst>
            <pc:docMk/>
            <pc:sldMk cId="1758910955" sldId="273"/>
            <ac:picMk id="13" creationId="{054A381C-10EC-4999-A4F8-51D02483973F}"/>
          </ac:picMkLst>
        </pc:picChg>
      </pc:sldChg>
      <pc:sldChg chg="addSp modSp add modAnim">
        <pc:chgData name="Duy Khánh Bùi" userId="f3c9ffd4a0a91be4" providerId="LiveId" clId="{74CE6684-3617-46C7-844D-5918761B184A}" dt="2020-03-11T15:40:35.912" v="2729"/>
        <pc:sldMkLst>
          <pc:docMk/>
          <pc:sldMk cId="3382818488" sldId="274"/>
        </pc:sldMkLst>
        <pc:spChg chg="add">
          <ac:chgData name="Duy Khánh Bùi" userId="f3c9ffd4a0a91be4" providerId="LiveId" clId="{74CE6684-3617-46C7-844D-5918761B184A}" dt="2020-03-11T15:01:03.443" v="2528"/>
          <ac:spMkLst>
            <pc:docMk/>
            <pc:sldMk cId="3382818488" sldId="274"/>
            <ac:spMk id="5" creationId="{EB85A0EB-D0C4-43B3-80D7-35BDBBC34033}"/>
          </ac:spMkLst>
        </pc:spChg>
        <pc:spChg chg="add mod">
          <ac:chgData name="Duy Khánh Bùi" userId="f3c9ffd4a0a91be4" providerId="LiveId" clId="{74CE6684-3617-46C7-844D-5918761B184A}" dt="2020-03-11T15:01:45.585" v="2564" actId="20577"/>
          <ac:spMkLst>
            <pc:docMk/>
            <pc:sldMk cId="3382818488" sldId="274"/>
            <ac:spMk id="6" creationId="{32A87D93-B085-44E5-930A-EFAFC2520EED}"/>
          </ac:spMkLst>
        </pc:spChg>
        <pc:spChg chg="add mod">
          <ac:chgData name="Duy Khánh Bùi" userId="f3c9ffd4a0a91be4" providerId="LiveId" clId="{74CE6684-3617-46C7-844D-5918761B184A}" dt="2020-03-11T15:32:36.011" v="2577" actId="1076"/>
          <ac:spMkLst>
            <pc:docMk/>
            <pc:sldMk cId="3382818488" sldId="274"/>
            <ac:spMk id="9" creationId="{867FCC7E-37B7-4461-A66C-751D5689D5EC}"/>
          </ac:spMkLst>
        </pc:spChg>
        <pc:spChg chg="add mod">
          <ac:chgData name="Duy Khánh Bùi" userId="f3c9ffd4a0a91be4" providerId="LiveId" clId="{74CE6684-3617-46C7-844D-5918761B184A}" dt="2020-03-11T15:33:30.224" v="2586" actId="1076"/>
          <ac:spMkLst>
            <pc:docMk/>
            <pc:sldMk cId="3382818488" sldId="274"/>
            <ac:spMk id="10" creationId="{AA2B5CC1-DD2E-48E9-AB2B-836EB1F71FC0}"/>
          </ac:spMkLst>
        </pc:spChg>
        <pc:spChg chg="add mod">
          <ac:chgData name="Duy Khánh Bùi" userId="f3c9ffd4a0a91be4" providerId="LiveId" clId="{74CE6684-3617-46C7-844D-5918761B184A}" dt="2020-03-11T15:35:32.823" v="2619" actId="1076"/>
          <ac:spMkLst>
            <pc:docMk/>
            <pc:sldMk cId="3382818488" sldId="274"/>
            <ac:spMk id="11" creationId="{CEC5A248-9FB7-474A-9CC7-5DE414B1C33A}"/>
          </ac:spMkLst>
        </pc:spChg>
        <pc:spChg chg="add mod">
          <ac:chgData name="Duy Khánh Bùi" userId="f3c9ffd4a0a91be4" providerId="LiveId" clId="{74CE6684-3617-46C7-844D-5918761B184A}" dt="2020-03-11T15:40:04.852" v="2725" actId="1076"/>
          <ac:spMkLst>
            <pc:docMk/>
            <pc:sldMk cId="3382818488" sldId="274"/>
            <ac:spMk id="14" creationId="{A9B5A033-51E3-40BF-A334-B7AC5FFC0154}"/>
          </ac:spMkLst>
        </pc:spChg>
        <pc:spChg chg="add mod">
          <ac:chgData name="Duy Khánh Bùi" userId="f3c9ffd4a0a91be4" providerId="LiveId" clId="{74CE6684-3617-46C7-844D-5918761B184A}" dt="2020-03-11T15:40:22.463" v="2727" actId="1076"/>
          <ac:spMkLst>
            <pc:docMk/>
            <pc:sldMk cId="3382818488" sldId="274"/>
            <ac:spMk id="15" creationId="{F78E0585-553D-4B06-B28D-9C583B40189D}"/>
          </ac:spMkLst>
        </pc:spChg>
        <pc:picChg chg="add mod">
          <ac:chgData name="Duy Khánh Bùi" userId="f3c9ffd4a0a91be4" providerId="LiveId" clId="{74CE6684-3617-46C7-844D-5918761B184A}" dt="2020-03-11T15:30:50.029" v="2568" actId="962"/>
          <ac:picMkLst>
            <pc:docMk/>
            <pc:sldMk cId="3382818488" sldId="274"/>
            <ac:picMk id="8" creationId="{92200785-9BA7-40EF-A307-62440030ADCF}"/>
          </ac:picMkLst>
        </pc:picChg>
        <pc:picChg chg="add mod">
          <ac:chgData name="Duy Khánh Bùi" userId="f3c9ffd4a0a91be4" providerId="LiveId" clId="{74CE6684-3617-46C7-844D-5918761B184A}" dt="2020-03-11T15:35:22.623" v="2618" actId="1076"/>
          <ac:picMkLst>
            <pc:docMk/>
            <pc:sldMk cId="3382818488" sldId="274"/>
            <ac:picMk id="13" creationId="{25AB50AE-CE72-4A07-B46C-18ECD4669A14}"/>
          </ac:picMkLst>
        </pc:picChg>
      </pc:sldChg>
      <pc:sldChg chg="addSp modSp add modAnim">
        <pc:chgData name="Duy Khánh Bùi" userId="f3c9ffd4a0a91be4" providerId="LiveId" clId="{74CE6684-3617-46C7-844D-5918761B184A}" dt="2020-03-12T02:47:39.385" v="2900"/>
        <pc:sldMkLst>
          <pc:docMk/>
          <pc:sldMk cId="3324698839" sldId="275"/>
        </pc:sldMkLst>
        <pc:spChg chg="add mod">
          <ac:chgData name="Duy Khánh Bùi" userId="f3c9ffd4a0a91be4" providerId="LiveId" clId="{74CE6684-3617-46C7-844D-5918761B184A}" dt="2020-03-11T15:45:08.778" v="2767" actId="404"/>
          <ac:spMkLst>
            <pc:docMk/>
            <pc:sldMk cId="3324698839" sldId="275"/>
            <ac:spMk id="5" creationId="{540EAC10-4532-45FD-A693-977DC1A44385}"/>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78AF21-6A7C-4993-AF88-36BFA76ECB71}" type="datetimeFigureOut">
              <a:rPr lang="en-US" smtClean="0"/>
              <a:t>07-Oct-20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21DB5-3E4C-4C38-A871-AF212B22AB1D}" type="slidenum">
              <a:rPr lang="en-US" smtClean="0"/>
              <a:t>‹#›</a:t>
            </a:fld>
            <a:endParaRPr lang="en-US"/>
          </a:p>
        </p:txBody>
      </p:sp>
    </p:spTree>
    <p:extLst>
      <p:ext uri="{BB962C8B-B14F-4D97-AF65-F5344CB8AC3E}">
        <p14:creationId xmlns:p14="http://schemas.microsoft.com/office/powerpoint/2010/main" val="652172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8ADC7D-B196-4441-A9AB-77BB04D5D84B}" type="datetime3">
              <a:rPr lang="en-US" smtClean="0"/>
              <a:t>7 October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620610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7CC81-D786-4F6C-9FF5-B5345BF3BFFD}" type="datetime3">
              <a:rPr lang="en-US" smtClean="0"/>
              <a:t>7 October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4038782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3F32C-5449-4832-82C6-AFA221843BD3}" type="datetime3">
              <a:rPr lang="en-US" smtClean="0"/>
              <a:t>7 October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6417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EB6514-28EA-434A-9D33-CC463B116243}" type="datetime3">
              <a:rPr lang="en-US" smtClean="0"/>
              <a:t>7 October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4193203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38C79F-08D9-4048-A6CD-4C1014F609C6}" type="datetime3">
              <a:rPr lang="en-US" smtClean="0"/>
              <a:t>7 October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24740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B9C49E-B6CF-4FAB-8D17-EA5E22495593}" type="datetime3">
              <a:rPr lang="en-US" smtClean="0"/>
              <a:t>7 October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211564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CF9C8-EB7C-4EF3-9552-C520FDB34038}" type="datetime3">
              <a:rPr lang="en-US" smtClean="0"/>
              <a:t>7 October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849861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7BC84-FD17-4EF4-906B-F055467582F7}" type="datetime3">
              <a:rPr lang="en-US" smtClean="0"/>
              <a:t>7 October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095089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495AA-BE54-4248-B8A9-1EA64D2C0B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A7EB3D-EB93-419B-A619-664DA47851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B91D9E-14B9-4098-A0D7-67FD35DACD0C}"/>
              </a:ext>
            </a:extLst>
          </p:cNvPr>
          <p:cNvSpPr>
            <a:spLocks noGrp="1"/>
          </p:cNvSpPr>
          <p:nvPr>
            <p:ph type="dt" sz="half" idx="10"/>
          </p:nvPr>
        </p:nvSpPr>
        <p:spPr/>
        <p:txBody>
          <a:bodyPr/>
          <a:lstStyle/>
          <a:p>
            <a:fld id="{A4547A80-465E-4A52-905F-35B934C444E2}" type="datetime3">
              <a:rPr lang="en-US" smtClean="0"/>
              <a:t>7 October 2020</a:t>
            </a:fld>
            <a:endParaRPr lang="en-US"/>
          </a:p>
        </p:txBody>
      </p:sp>
      <p:sp>
        <p:nvSpPr>
          <p:cNvPr id="5" name="Footer Placeholder 4">
            <a:extLst>
              <a:ext uri="{FF2B5EF4-FFF2-40B4-BE49-F238E27FC236}">
                <a16:creationId xmlns:a16="http://schemas.microsoft.com/office/drawing/2014/main" id="{6BC472C7-65CA-439A-82E4-7435F4EFB672}"/>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BA13FA25-070E-4439-AAED-B5CCE5667C6C}"/>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3174468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8961E-DD78-4185-A31D-3B4B4038FA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AD6177-632B-4F58-B651-B87B06C8B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A855E5-1D53-4A2E-B573-B044886083E8}"/>
              </a:ext>
            </a:extLst>
          </p:cNvPr>
          <p:cNvSpPr>
            <a:spLocks noGrp="1"/>
          </p:cNvSpPr>
          <p:nvPr>
            <p:ph type="dt" sz="half" idx="10"/>
          </p:nvPr>
        </p:nvSpPr>
        <p:spPr/>
        <p:txBody>
          <a:bodyPr/>
          <a:lstStyle/>
          <a:p>
            <a:fld id="{E02D27FB-E582-4426-AE35-9B3D22F930EA}" type="datetime3">
              <a:rPr lang="en-US" smtClean="0"/>
              <a:t>7 October 2020</a:t>
            </a:fld>
            <a:endParaRPr lang="en-US"/>
          </a:p>
        </p:txBody>
      </p:sp>
      <p:sp>
        <p:nvSpPr>
          <p:cNvPr id="5" name="Footer Placeholder 4">
            <a:extLst>
              <a:ext uri="{FF2B5EF4-FFF2-40B4-BE49-F238E27FC236}">
                <a16:creationId xmlns:a16="http://schemas.microsoft.com/office/drawing/2014/main" id="{A0CFD909-1067-4626-AA5F-A5C72AD881A8}"/>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CF8BB584-EB2D-443A-99C3-209E2DFAF600}"/>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489635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6DB86-3714-4EFA-AFD9-FC6CCC1F7F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F52687-DCA4-45B7-BC7C-9F43796E7A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1A3E47-E3C2-46BC-B5BD-7B6958FF8718}"/>
              </a:ext>
            </a:extLst>
          </p:cNvPr>
          <p:cNvSpPr>
            <a:spLocks noGrp="1"/>
          </p:cNvSpPr>
          <p:nvPr>
            <p:ph type="dt" sz="half" idx="10"/>
          </p:nvPr>
        </p:nvSpPr>
        <p:spPr/>
        <p:txBody>
          <a:bodyPr/>
          <a:lstStyle/>
          <a:p>
            <a:fld id="{5487C069-EABB-4195-A553-6FB80CB5BBF8}" type="datetime3">
              <a:rPr lang="en-US" smtClean="0"/>
              <a:t>7 October 2020</a:t>
            </a:fld>
            <a:endParaRPr lang="en-US"/>
          </a:p>
        </p:txBody>
      </p:sp>
      <p:sp>
        <p:nvSpPr>
          <p:cNvPr id="5" name="Footer Placeholder 4">
            <a:extLst>
              <a:ext uri="{FF2B5EF4-FFF2-40B4-BE49-F238E27FC236}">
                <a16:creationId xmlns:a16="http://schemas.microsoft.com/office/drawing/2014/main" id="{8AE2A4EF-414E-4DA5-9D52-DD9ECF327FD7}"/>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D7720535-7A0F-4BE7-A097-638B40F4754A}"/>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4152739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7ADF3B-4E63-403B-980A-A4522DA4C043}" type="datetime3">
              <a:rPr lang="en-US" smtClean="0"/>
              <a:t>7 October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28135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764-EAC7-4F83-B0B2-EB9AB3BCF6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3BFA4B-DE48-4C0B-8E00-1F7773F99B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E98AE8-E32A-4366-8120-48646243E3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DEAD95-41BF-4A06-A521-0237058911AC}"/>
              </a:ext>
            </a:extLst>
          </p:cNvPr>
          <p:cNvSpPr>
            <a:spLocks noGrp="1"/>
          </p:cNvSpPr>
          <p:nvPr>
            <p:ph type="dt" sz="half" idx="10"/>
          </p:nvPr>
        </p:nvSpPr>
        <p:spPr/>
        <p:txBody>
          <a:bodyPr/>
          <a:lstStyle/>
          <a:p>
            <a:fld id="{08C6DB07-8B69-4D1A-BB46-4D40819CE0F1}" type="datetime3">
              <a:rPr lang="en-US" smtClean="0"/>
              <a:t>7 October 2020</a:t>
            </a:fld>
            <a:endParaRPr lang="en-US"/>
          </a:p>
        </p:txBody>
      </p:sp>
      <p:sp>
        <p:nvSpPr>
          <p:cNvPr id="6" name="Footer Placeholder 5">
            <a:extLst>
              <a:ext uri="{FF2B5EF4-FFF2-40B4-BE49-F238E27FC236}">
                <a16:creationId xmlns:a16="http://schemas.microsoft.com/office/drawing/2014/main" id="{168A414D-10D7-4978-A606-A45FBBE06F05}"/>
              </a:ext>
            </a:extLst>
          </p:cNvPr>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a:extLst>
              <a:ext uri="{FF2B5EF4-FFF2-40B4-BE49-F238E27FC236}">
                <a16:creationId xmlns:a16="http://schemas.microsoft.com/office/drawing/2014/main" id="{A1A34DF3-5523-4E50-ACBF-70D3E2CE2DA6}"/>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3603138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54ADB-C083-4CF7-85E9-3905DF0065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EF4E40-F166-47FE-B3D1-B0982F3EF8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204757-8C82-4974-A2FF-850D1194FD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32CE46-59B6-4990-9528-CDF596D0BD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7C0023-1D00-4703-AE40-E2D15ED3BA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3C3EEA-1255-431A-B4CA-8C2A60D79977}"/>
              </a:ext>
            </a:extLst>
          </p:cNvPr>
          <p:cNvSpPr>
            <a:spLocks noGrp="1"/>
          </p:cNvSpPr>
          <p:nvPr>
            <p:ph type="dt" sz="half" idx="10"/>
          </p:nvPr>
        </p:nvSpPr>
        <p:spPr/>
        <p:txBody>
          <a:bodyPr/>
          <a:lstStyle/>
          <a:p>
            <a:fld id="{70FE979E-5EB8-4F4C-9E3E-7CC9E5559AB3}" type="datetime3">
              <a:rPr lang="en-US" smtClean="0"/>
              <a:t>7 October 2020</a:t>
            </a:fld>
            <a:endParaRPr lang="en-US"/>
          </a:p>
        </p:txBody>
      </p:sp>
      <p:sp>
        <p:nvSpPr>
          <p:cNvPr id="8" name="Footer Placeholder 7">
            <a:extLst>
              <a:ext uri="{FF2B5EF4-FFF2-40B4-BE49-F238E27FC236}">
                <a16:creationId xmlns:a16="http://schemas.microsoft.com/office/drawing/2014/main" id="{358B5938-472E-4231-AC50-33F1A9DBE8B4}"/>
              </a:ext>
            </a:extLst>
          </p:cNvPr>
          <p:cNvSpPr>
            <a:spLocks noGrp="1"/>
          </p:cNvSpPr>
          <p:nvPr>
            <p:ph type="ftr" sz="quarter" idx="11"/>
          </p:nvPr>
        </p:nvSpPr>
        <p:spPr/>
        <p:txBody>
          <a:bodyPr/>
          <a:lstStyle/>
          <a:p>
            <a:r>
              <a:rPr lang="vi-VN"/>
              <a:t>GIẢNG VIÊN HƯỚNG DẪN : HÁN TRỌNG THANH</a:t>
            </a:r>
            <a:endParaRPr lang="en-US"/>
          </a:p>
        </p:txBody>
      </p:sp>
      <p:sp>
        <p:nvSpPr>
          <p:cNvPr id="9" name="Slide Number Placeholder 8">
            <a:extLst>
              <a:ext uri="{FF2B5EF4-FFF2-40B4-BE49-F238E27FC236}">
                <a16:creationId xmlns:a16="http://schemas.microsoft.com/office/drawing/2014/main" id="{7EB9D538-3369-4A84-A478-4BD039156099}"/>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4272542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F88EE-BC2A-410C-9F8E-0F6F09EE1D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7EC148-2141-42DE-9133-351A32C04746}"/>
              </a:ext>
            </a:extLst>
          </p:cNvPr>
          <p:cNvSpPr>
            <a:spLocks noGrp="1"/>
          </p:cNvSpPr>
          <p:nvPr>
            <p:ph type="dt" sz="half" idx="10"/>
          </p:nvPr>
        </p:nvSpPr>
        <p:spPr/>
        <p:txBody>
          <a:bodyPr/>
          <a:lstStyle/>
          <a:p>
            <a:fld id="{022B0D29-A260-4A3D-B5D0-A793CDFD2831}" type="datetime3">
              <a:rPr lang="en-US" smtClean="0"/>
              <a:t>7 October 2020</a:t>
            </a:fld>
            <a:endParaRPr lang="en-US"/>
          </a:p>
        </p:txBody>
      </p:sp>
      <p:sp>
        <p:nvSpPr>
          <p:cNvPr id="4" name="Footer Placeholder 3">
            <a:extLst>
              <a:ext uri="{FF2B5EF4-FFF2-40B4-BE49-F238E27FC236}">
                <a16:creationId xmlns:a16="http://schemas.microsoft.com/office/drawing/2014/main" id="{AE6468EC-9135-4877-8B48-F6F5C175DDDF}"/>
              </a:ext>
            </a:extLst>
          </p:cNvPr>
          <p:cNvSpPr>
            <a:spLocks noGrp="1"/>
          </p:cNvSpPr>
          <p:nvPr>
            <p:ph type="ftr" sz="quarter" idx="11"/>
          </p:nvPr>
        </p:nvSpPr>
        <p:spPr/>
        <p:txBody>
          <a:bodyPr/>
          <a:lstStyle/>
          <a:p>
            <a:r>
              <a:rPr lang="vi-VN"/>
              <a:t>GIẢNG VIÊN HƯỚNG DẪN : HÁN TRỌNG THANH</a:t>
            </a:r>
            <a:endParaRPr lang="en-US"/>
          </a:p>
        </p:txBody>
      </p:sp>
      <p:sp>
        <p:nvSpPr>
          <p:cNvPr id="5" name="Slide Number Placeholder 4">
            <a:extLst>
              <a:ext uri="{FF2B5EF4-FFF2-40B4-BE49-F238E27FC236}">
                <a16:creationId xmlns:a16="http://schemas.microsoft.com/office/drawing/2014/main" id="{6DA4E714-896C-47DB-82BA-615AFBC7EF74}"/>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462940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D8DCD0-F8D6-43DF-9847-3FC18BA33615}"/>
              </a:ext>
            </a:extLst>
          </p:cNvPr>
          <p:cNvSpPr>
            <a:spLocks noGrp="1"/>
          </p:cNvSpPr>
          <p:nvPr>
            <p:ph type="dt" sz="half" idx="10"/>
          </p:nvPr>
        </p:nvSpPr>
        <p:spPr/>
        <p:txBody>
          <a:bodyPr/>
          <a:lstStyle/>
          <a:p>
            <a:fld id="{2DF5010E-4EF3-4F71-9FD4-C613D3B50B5E}" type="datetime3">
              <a:rPr lang="en-US" smtClean="0"/>
              <a:t>7 October 2020</a:t>
            </a:fld>
            <a:endParaRPr lang="en-US"/>
          </a:p>
        </p:txBody>
      </p:sp>
      <p:sp>
        <p:nvSpPr>
          <p:cNvPr id="3" name="Footer Placeholder 2">
            <a:extLst>
              <a:ext uri="{FF2B5EF4-FFF2-40B4-BE49-F238E27FC236}">
                <a16:creationId xmlns:a16="http://schemas.microsoft.com/office/drawing/2014/main" id="{A1360371-F4E4-41D3-88EC-D697506AF354}"/>
              </a:ext>
            </a:extLst>
          </p:cNvPr>
          <p:cNvSpPr>
            <a:spLocks noGrp="1"/>
          </p:cNvSpPr>
          <p:nvPr>
            <p:ph type="ftr" sz="quarter" idx="11"/>
          </p:nvPr>
        </p:nvSpPr>
        <p:spPr/>
        <p:txBody>
          <a:bodyPr/>
          <a:lstStyle/>
          <a:p>
            <a:r>
              <a:rPr lang="vi-VN"/>
              <a:t>GIẢNG VIÊN HƯỚNG DẪN : HÁN TRỌNG THANH</a:t>
            </a:r>
            <a:endParaRPr lang="en-US"/>
          </a:p>
        </p:txBody>
      </p:sp>
      <p:sp>
        <p:nvSpPr>
          <p:cNvPr id="4" name="Slide Number Placeholder 3">
            <a:extLst>
              <a:ext uri="{FF2B5EF4-FFF2-40B4-BE49-F238E27FC236}">
                <a16:creationId xmlns:a16="http://schemas.microsoft.com/office/drawing/2014/main" id="{71C72867-A9CF-4939-832A-A066C37A3543}"/>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2431128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7827C-48CE-49DE-BB11-7DC11A2EC8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D85BAB-24D7-4285-94C7-3E924259C2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A91A44-443D-48DF-ACB5-CAB0B46FD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C5CCA3-F3FF-452C-81DC-BB93892856D2}"/>
              </a:ext>
            </a:extLst>
          </p:cNvPr>
          <p:cNvSpPr>
            <a:spLocks noGrp="1"/>
          </p:cNvSpPr>
          <p:nvPr>
            <p:ph type="dt" sz="half" idx="10"/>
          </p:nvPr>
        </p:nvSpPr>
        <p:spPr/>
        <p:txBody>
          <a:bodyPr/>
          <a:lstStyle/>
          <a:p>
            <a:fld id="{65D3237E-CF35-4B51-BB14-79D93E421005}" type="datetime3">
              <a:rPr lang="en-US" smtClean="0"/>
              <a:t>7 October 2020</a:t>
            </a:fld>
            <a:endParaRPr lang="en-US"/>
          </a:p>
        </p:txBody>
      </p:sp>
      <p:sp>
        <p:nvSpPr>
          <p:cNvPr id="6" name="Footer Placeholder 5">
            <a:extLst>
              <a:ext uri="{FF2B5EF4-FFF2-40B4-BE49-F238E27FC236}">
                <a16:creationId xmlns:a16="http://schemas.microsoft.com/office/drawing/2014/main" id="{C0771296-DF13-4A2A-97C0-2AA315522379}"/>
              </a:ext>
            </a:extLst>
          </p:cNvPr>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a:extLst>
              <a:ext uri="{FF2B5EF4-FFF2-40B4-BE49-F238E27FC236}">
                <a16:creationId xmlns:a16="http://schemas.microsoft.com/office/drawing/2014/main" id="{D7448D45-4DA8-4E39-90B3-28DD90AD1A34}"/>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6916299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C587-B294-4C7F-8057-6D1D0AECB2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08F96D-AE06-43B0-A772-83827CA7AD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A2F327-6DF8-41DA-9A1C-21CC5B419F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A2D94-620B-4852-AF9C-6AEB60C05BE4}"/>
              </a:ext>
            </a:extLst>
          </p:cNvPr>
          <p:cNvSpPr>
            <a:spLocks noGrp="1"/>
          </p:cNvSpPr>
          <p:nvPr>
            <p:ph type="dt" sz="half" idx="10"/>
          </p:nvPr>
        </p:nvSpPr>
        <p:spPr/>
        <p:txBody>
          <a:bodyPr/>
          <a:lstStyle/>
          <a:p>
            <a:fld id="{FE492046-48B7-492A-A793-A43655FA6D46}" type="datetime3">
              <a:rPr lang="en-US" smtClean="0"/>
              <a:t>7 October 2020</a:t>
            </a:fld>
            <a:endParaRPr lang="en-US"/>
          </a:p>
        </p:txBody>
      </p:sp>
      <p:sp>
        <p:nvSpPr>
          <p:cNvPr id="6" name="Footer Placeholder 5">
            <a:extLst>
              <a:ext uri="{FF2B5EF4-FFF2-40B4-BE49-F238E27FC236}">
                <a16:creationId xmlns:a16="http://schemas.microsoft.com/office/drawing/2014/main" id="{8294B4D2-1538-4885-82FB-19499840BD62}"/>
              </a:ext>
            </a:extLst>
          </p:cNvPr>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a:extLst>
              <a:ext uri="{FF2B5EF4-FFF2-40B4-BE49-F238E27FC236}">
                <a16:creationId xmlns:a16="http://schemas.microsoft.com/office/drawing/2014/main" id="{E9EF3A54-1CCF-4D41-8676-6505BB91DC2E}"/>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8990980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82D93-9428-4DBA-8733-69F3C3C16C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6C0C62-6CEF-45E0-AF94-5C0A0ECB2E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00A207-FB31-4022-A41D-AC3FEEDA85AB}"/>
              </a:ext>
            </a:extLst>
          </p:cNvPr>
          <p:cNvSpPr>
            <a:spLocks noGrp="1"/>
          </p:cNvSpPr>
          <p:nvPr>
            <p:ph type="dt" sz="half" idx="10"/>
          </p:nvPr>
        </p:nvSpPr>
        <p:spPr/>
        <p:txBody>
          <a:bodyPr/>
          <a:lstStyle/>
          <a:p>
            <a:fld id="{3E8908C2-F65C-4FC2-9F1F-8A2D681A7A6F}" type="datetime3">
              <a:rPr lang="en-US" smtClean="0"/>
              <a:t>7 October 2020</a:t>
            </a:fld>
            <a:endParaRPr lang="en-US"/>
          </a:p>
        </p:txBody>
      </p:sp>
      <p:sp>
        <p:nvSpPr>
          <p:cNvPr id="5" name="Footer Placeholder 4">
            <a:extLst>
              <a:ext uri="{FF2B5EF4-FFF2-40B4-BE49-F238E27FC236}">
                <a16:creationId xmlns:a16="http://schemas.microsoft.com/office/drawing/2014/main" id="{6624D4E1-AEB3-418B-899B-B51EF3FF34C2}"/>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48B3F2EC-05FA-4111-9170-FA9165FF00F9}"/>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79801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D0E297-F7A1-4668-954C-F0D47AB30A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01665C-6FC7-490C-99FF-B82601FB1A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7F15C-7272-48EC-B501-F35C0362909B}"/>
              </a:ext>
            </a:extLst>
          </p:cNvPr>
          <p:cNvSpPr>
            <a:spLocks noGrp="1"/>
          </p:cNvSpPr>
          <p:nvPr>
            <p:ph type="dt" sz="half" idx="10"/>
          </p:nvPr>
        </p:nvSpPr>
        <p:spPr/>
        <p:txBody>
          <a:bodyPr/>
          <a:lstStyle/>
          <a:p>
            <a:fld id="{68B920C1-4A60-497F-B8B7-276192566AA6}" type="datetime3">
              <a:rPr lang="en-US" smtClean="0"/>
              <a:t>7 October 2020</a:t>
            </a:fld>
            <a:endParaRPr lang="en-US"/>
          </a:p>
        </p:txBody>
      </p:sp>
      <p:sp>
        <p:nvSpPr>
          <p:cNvPr id="5" name="Footer Placeholder 4">
            <a:extLst>
              <a:ext uri="{FF2B5EF4-FFF2-40B4-BE49-F238E27FC236}">
                <a16:creationId xmlns:a16="http://schemas.microsoft.com/office/drawing/2014/main" id="{B7392F7A-D539-4F22-A6A3-EC1C5B688C06}"/>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35EBB2C4-CB17-447E-82D0-078C3EDA436B}"/>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3274394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2E8E4C-A4A5-4627-A395-C8DD662C1CEF}" type="datetime3">
              <a:rPr lang="en-US" smtClean="0"/>
              <a:t>7 October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527669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132C79-7997-434D-B77E-9659015F9A14}" type="datetime3">
              <a:rPr lang="en-US" smtClean="0"/>
              <a:t>7 October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572480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F587C6-5EF5-4268-8780-F07716C9AA3C}" type="datetime3">
              <a:rPr lang="en-US" smtClean="0"/>
              <a:t>7 October 2020</a:t>
            </a:fld>
            <a:endParaRPr lang="en-US"/>
          </a:p>
        </p:txBody>
      </p:sp>
      <p:sp>
        <p:nvSpPr>
          <p:cNvPr id="8" name="Footer Placeholder 7"/>
          <p:cNvSpPr>
            <a:spLocks noGrp="1"/>
          </p:cNvSpPr>
          <p:nvPr>
            <p:ph type="ftr" sz="quarter" idx="11"/>
          </p:nvPr>
        </p:nvSpPr>
        <p:spPr/>
        <p:txBody>
          <a:bodyPr/>
          <a:lstStyle/>
          <a:p>
            <a:r>
              <a:rPr lang="vi-VN"/>
              <a:t>GIẢNG VIÊN HƯỚNG DẪN : HÁN TRỌNG THANH</a:t>
            </a:r>
            <a:endParaRPr lang="en-US"/>
          </a:p>
        </p:txBody>
      </p:sp>
      <p:sp>
        <p:nvSpPr>
          <p:cNvPr id="9" name="Slide Number Placeholder 8"/>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51124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AB06ED-3904-416F-BBBF-5B7D2951AFCB}" type="datetime3">
              <a:rPr lang="en-US" smtClean="0"/>
              <a:t>7 October 2020</a:t>
            </a:fld>
            <a:endParaRPr lang="en-US"/>
          </a:p>
        </p:txBody>
      </p:sp>
      <p:sp>
        <p:nvSpPr>
          <p:cNvPr id="4" name="Footer Placeholder 3"/>
          <p:cNvSpPr>
            <a:spLocks noGrp="1"/>
          </p:cNvSpPr>
          <p:nvPr>
            <p:ph type="ftr" sz="quarter" idx="11"/>
          </p:nvPr>
        </p:nvSpPr>
        <p:spPr/>
        <p:txBody>
          <a:bodyPr/>
          <a:lstStyle/>
          <a:p>
            <a:r>
              <a:rPr lang="vi-VN"/>
              <a:t>GIẢNG VIÊN HƯỚNG DẪN : HÁN TRỌNG THANH</a:t>
            </a:r>
            <a:endParaRPr lang="en-US"/>
          </a:p>
        </p:txBody>
      </p:sp>
      <p:sp>
        <p:nvSpPr>
          <p:cNvPr id="5" name="Slide Number Placeholder 4"/>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849240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155753-DE90-4A4C-B345-85F35BABFDF1}" type="datetime3">
              <a:rPr lang="en-US" smtClean="0"/>
              <a:t>7 October 2020</a:t>
            </a:fld>
            <a:endParaRPr lang="en-US"/>
          </a:p>
        </p:txBody>
      </p:sp>
      <p:sp>
        <p:nvSpPr>
          <p:cNvPr id="3" name="Footer Placeholder 2"/>
          <p:cNvSpPr>
            <a:spLocks noGrp="1"/>
          </p:cNvSpPr>
          <p:nvPr>
            <p:ph type="ftr" sz="quarter" idx="11"/>
          </p:nvPr>
        </p:nvSpPr>
        <p:spPr/>
        <p:txBody>
          <a:bodyPr/>
          <a:lstStyle/>
          <a:p>
            <a:r>
              <a:rPr lang="vi-VN"/>
              <a:t>GIẢNG VIÊN HƯỚNG DẪN : HÁN TRỌNG THANH</a:t>
            </a:r>
            <a:endParaRPr lang="en-US"/>
          </a:p>
        </p:txBody>
      </p:sp>
      <p:sp>
        <p:nvSpPr>
          <p:cNvPr id="4" name="Slide Number Placeholder 3"/>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812017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CD1667-F171-4ACE-94C9-25D47D1B897F}" type="datetime3">
              <a:rPr lang="en-US" smtClean="0"/>
              <a:t>7 October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547527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8839A7-2A4A-4C9E-AD26-DF38311CE70A}" type="datetime3">
              <a:rPr lang="en-US" smtClean="0"/>
              <a:t>7 October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930606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FB58A5B-403C-42A4-947F-38D2635640A6}" type="datetime3">
              <a:rPr lang="en-US" smtClean="0"/>
              <a:t>7 October 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vi-VN"/>
              <a:t>GIẢNG VIÊN HƯỚNG DẪN : HÁN TRỌNG THANH</a:t>
            </a:r>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56DD894-36BD-42B2-98E9-40748AECCE23}" type="slidenum">
              <a:rPr lang="en-US" smtClean="0"/>
              <a:t>‹#›</a:t>
            </a:fld>
            <a:endParaRPr lang="en-US"/>
          </a:p>
        </p:txBody>
      </p:sp>
    </p:spTree>
    <p:extLst>
      <p:ext uri="{BB962C8B-B14F-4D97-AF65-F5344CB8AC3E}">
        <p14:creationId xmlns:p14="http://schemas.microsoft.com/office/powerpoint/2010/main" val="332676590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A039B9-3576-417B-A7E0-C0A2E0C7DD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3BE66C-B735-4370-824E-959EE2B782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08A985-FF5E-4653-AE45-53700E7769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74EB17-3C6B-47BD-8B61-B96898E7C105}" type="datetime3">
              <a:rPr lang="en-US" smtClean="0"/>
              <a:t>7 October 2020</a:t>
            </a:fld>
            <a:endParaRPr lang="en-US"/>
          </a:p>
        </p:txBody>
      </p:sp>
      <p:sp>
        <p:nvSpPr>
          <p:cNvPr id="5" name="Footer Placeholder 4">
            <a:extLst>
              <a:ext uri="{FF2B5EF4-FFF2-40B4-BE49-F238E27FC236}">
                <a16:creationId xmlns:a16="http://schemas.microsoft.com/office/drawing/2014/main" id="{97C5530D-D70D-468A-A009-FD86C2D72E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5F8F645D-9E65-4D9D-AEA5-EDA1580113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B02E0-622A-479B-9694-3B678E51CE11}" type="slidenum">
              <a:rPr lang="en-US" smtClean="0"/>
              <a:t>‹#›</a:t>
            </a:fld>
            <a:endParaRPr lang="en-US"/>
          </a:p>
        </p:txBody>
      </p:sp>
    </p:spTree>
    <p:extLst>
      <p:ext uri="{BB962C8B-B14F-4D97-AF65-F5344CB8AC3E}">
        <p14:creationId xmlns:p14="http://schemas.microsoft.com/office/powerpoint/2010/main" val="206183973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opencv.org/master/d7/d4d/tutorial_py_thresholding.html"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ipp.cbica.upenn.edu/categories/brats2020" TargetMode="External"/><Relationship Id="rId2" Type="http://schemas.openxmlformats.org/officeDocument/2006/relationships/hyperlink" Target="https://ipp.cbica.upenn.edu/" TargetMode="External"/><Relationship Id="rId1" Type="http://schemas.openxmlformats.org/officeDocument/2006/relationships/slideLayout" Target="../slideLayouts/slideLayout2.xml"/><Relationship Id="rId4" Type="http://schemas.openxmlformats.org/officeDocument/2006/relationships/hyperlink" Target="https://www.kaggle.com/"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5897" y="0"/>
            <a:ext cx="525872" cy="790245"/>
          </a:xfrm>
          <a:prstGeom prst="rect">
            <a:avLst/>
          </a:prstGeom>
        </p:spPr>
      </p:pic>
      <p:sp>
        <p:nvSpPr>
          <p:cNvPr id="15" name="Slide Number Placeholder 14">
            <a:extLst>
              <a:ext uri="{FF2B5EF4-FFF2-40B4-BE49-F238E27FC236}">
                <a16:creationId xmlns:a16="http://schemas.microsoft.com/office/drawing/2014/main" id="{5ECDA4F1-8624-4FB2-AA1A-26BCBD6FE4D0}"/>
              </a:ext>
            </a:extLst>
          </p:cNvPr>
          <p:cNvSpPr>
            <a:spLocks noGrp="1"/>
          </p:cNvSpPr>
          <p:nvPr>
            <p:ph type="sldNum" sz="quarter" idx="12"/>
          </p:nvPr>
        </p:nvSpPr>
        <p:spPr>
          <a:xfrm>
            <a:off x="11508661" y="6492875"/>
            <a:ext cx="683339" cy="365125"/>
          </a:xfrm>
        </p:spPr>
        <p:txBody>
          <a:bodyPr/>
          <a:lstStyle/>
          <a:p>
            <a:pPr algn="l"/>
            <a:fld id="{A56DD894-36BD-42B2-98E9-40748AECCE23}" type="slidenum">
              <a:rPr lang="en-US" sz="1400" smtClean="0">
                <a:solidFill>
                  <a:srgbClr val="FF0000"/>
                </a:solidFill>
                <a:latin typeface="Times New Roman" panose="02020603050405020304" pitchFamily="18" charset="0"/>
                <a:cs typeface="Times New Roman" panose="02020603050405020304" pitchFamily="18" charset="0"/>
              </a:rPr>
              <a:pPr algn="l"/>
              <a:t>1</a:t>
            </a:fld>
            <a:endParaRPr lang="en-US" sz="1400" dirty="0">
              <a:solidFill>
                <a:srgbClr val="FF0000"/>
              </a:solidFill>
              <a:latin typeface="Times New Roman" panose="02020603050405020304" pitchFamily="18" charset="0"/>
              <a:cs typeface="Times New Roman" panose="02020603050405020304" pitchFamily="18" charset="0"/>
            </a:endParaRPr>
          </a:p>
        </p:txBody>
      </p:sp>
      <p:grpSp>
        <p:nvGrpSpPr>
          <p:cNvPr id="3" name="Group 2"/>
          <p:cNvGrpSpPr/>
          <p:nvPr/>
        </p:nvGrpSpPr>
        <p:grpSpPr>
          <a:xfrm>
            <a:off x="985345" y="790245"/>
            <a:ext cx="8860221" cy="5287526"/>
            <a:chOff x="985345" y="790245"/>
            <a:chExt cx="8860221" cy="5287526"/>
          </a:xfrm>
        </p:grpSpPr>
        <p:sp>
          <p:nvSpPr>
            <p:cNvPr id="7" name="TextBox 6">
              <a:extLst>
                <a:ext uri="{FF2B5EF4-FFF2-40B4-BE49-F238E27FC236}">
                  <a16:creationId xmlns:a16="http://schemas.microsoft.com/office/drawing/2014/main" id="{DD22B16E-501F-439A-9ED1-F6EBA1779CAE}"/>
                </a:ext>
              </a:extLst>
            </p:cNvPr>
            <p:cNvSpPr txBox="1"/>
            <p:nvPr/>
          </p:nvSpPr>
          <p:spPr>
            <a:xfrm>
              <a:off x="985345" y="790245"/>
              <a:ext cx="8860221" cy="1938992"/>
            </a:xfrm>
            <a:prstGeom prst="rect">
              <a:avLst/>
            </a:prstGeom>
            <a:noFill/>
          </p:spPr>
          <p:txBody>
            <a:bodyPr wrap="square" rtlCol="0">
              <a:spAutoFit/>
            </a:bodyPr>
            <a:lstStyle/>
            <a:p>
              <a:pPr algn="ctr"/>
              <a:r>
                <a:rPr lang="en-US" sz="4000" b="1" dirty="0" err="1">
                  <a:solidFill>
                    <a:srgbClr val="002060"/>
                  </a:solidFill>
                </a:rPr>
                <a:t>Phát</a:t>
              </a:r>
              <a:r>
                <a:rPr lang="en-US" sz="4000" b="1" dirty="0">
                  <a:solidFill>
                    <a:srgbClr val="002060"/>
                  </a:solidFill>
                </a:rPr>
                <a:t> </a:t>
              </a:r>
              <a:r>
                <a:rPr lang="en-US" sz="4000" b="1" dirty="0" err="1">
                  <a:solidFill>
                    <a:srgbClr val="002060"/>
                  </a:solidFill>
                </a:rPr>
                <a:t>hiện</a:t>
              </a:r>
              <a:r>
                <a:rPr lang="en-US" sz="4000" b="1" dirty="0">
                  <a:solidFill>
                    <a:srgbClr val="002060"/>
                  </a:solidFill>
                </a:rPr>
                <a:t> </a:t>
              </a:r>
              <a:r>
                <a:rPr lang="en-US" sz="4000" b="1" dirty="0" err="1">
                  <a:solidFill>
                    <a:srgbClr val="002060"/>
                  </a:solidFill>
                </a:rPr>
                <a:t>khối</a:t>
              </a:r>
              <a:r>
                <a:rPr lang="en-US" sz="4000" b="1" dirty="0">
                  <a:solidFill>
                    <a:srgbClr val="002060"/>
                  </a:solidFill>
                </a:rPr>
                <a:t> </a:t>
              </a:r>
              <a:r>
                <a:rPr lang="en-US" sz="4000" b="1" dirty="0" smtClean="0">
                  <a:solidFill>
                    <a:srgbClr val="002060"/>
                  </a:solidFill>
                </a:rPr>
                <a:t>u </a:t>
              </a:r>
              <a:r>
                <a:rPr lang="en-US" sz="4000" b="1" dirty="0" err="1">
                  <a:solidFill>
                    <a:srgbClr val="002060"/>
                  </a:solidFill>
                </a:rPr>
                <a:t>não</a:t>
              </a:r>
              <a:r>
                <a:rPr lang="en-US" sz="4000" b="1" dirty="0">
                  <a:solidFill>
                    <a:srgbClr val="002060"/>
                  </a:solidFill>
                </a:rPr>
                <a:t> </a:t>
              </a:r>
              <a:r>
                <a:rPr lang="en-US" sz="4000" b="1" dirty="0" err="1">
                  <a:solidFill>
                    <a:srgbClr val="002060"/>
                  </a:solidFill>
                </a:rPr>
                <a:t>từ</a:t>
              </a:r>
              <a:r>
                <a:rPr lang="en-US" sz="4000" b="1" dirty="0">
                  <a:solidFill>
                    <a:srgbClr val="002060"/>
                  </a:solidFill>
                </a:rPr>
                <a:t> </a:t>
              </a:r>
              <a:r>
                <a:rPr lang="en-US" sz="4000" b="1" dirty="0" err="1">
                  <a:solidFill>
                    <a:srgbClr val="002060"/>
                  </a:solidFill>
                </a:rPr>
                <a:t>ảnh</a:t>
              </a:r>
              <a:r>
                <a:rPr lang="en-US" sz="4000" b="1" dirty="0">
                  <a:solidFill>
                    <a:srgbClr val="002060"/>
                  </a:solidFill>
                </a:rPr>
                <a:t> </a:t>
              </a:r>
              <a:r>
                <a:rPr lang="en-US" sz="4000" b="1" dirty="0" smtClean="0">
                  <a:solidFill>
                    <a:srgbClr val="002060"/>
                  </a:solidFill>
                </a:rPr>
                <a:t>MRI </a:t>
              </a:r>
              <a:r>
                <a:rPr lang="en-US" sz="4000" b="1" dirty="0" err="1" smtClean="0">
                  <a:solidFill>
                    <a:srgbClr val="002060"/>
                  </a:solidFill>
                </a:rPr>
                <a:t>sử</a:t>
              </a:r>
              <a:r>
                <a:rPr lang="en-US" sz="4000" b="1" dirty="0" smtClean="0">
                  <a:solidFill>
                    <a:srgbClr val="002060"/>
                  </a:solidFill>
                </a:rPr>
                <a:t> </a:t>
              </a:r>
              <a:r>
                <a:rPr lang="en-US" sz="4000" b="1" dirty="0" err="1" smtClean="0">
                  <a:solidFill>
                    <a:srgbClr val="002060"/>
                  </a:solidFill>
                </a:rPr>
                <a:t>dụng</a:t>
              </a:r>
              <a:r>
                <a:rPr lang="en-US" sz="4000" b="1" dirty="0" smtClean="0">
                  <a:solidFill>
                    <a:srgbClr val="002060"/>
                  </a:solidFill>
                </a:rPr>
                <a:t> </a:t>
              </a:r>
              <a:r>
                <a:rPr lang="en-US" sz="4000" b="1" dirty="0" smtClean="0">
                  <a:solidFill>
                    <a:srgbClr val="002060"/>
                  </a:solidFill>
                  <a:latin typeface="Times New Roman" panose="02020603050405020304" pitchFamily="18" charset="0"/>
                  <a:cs typeface="Times New Roman" panose="02020603050405020304" pitchFamily="18" charset="0"/>
                </a:rPr>
                <a:t>Convolutional </a:t>
              </a:r>
              <a:r>
                <a:rPr lang="en-US" sz="4000" b="1" dirty="0">
                  <a:solidFill>
                    <a:srgbClr val="002060"/>
                  </a:solidFill>
                  <a:latin typeface="Times New Roman" panose="02020603050405020304" pitchFamily="18" charset="0"/>
                  <a:cs typeface="Times New Roman" panose="02020603050405020304" pitchFamily="18" charset="0"/>
                </a:rPr>
                <a:t>Neural Network(CNN</a:t>
              </a:r>
              <a:r>
                <a:rPr lang="en-US" sz="4000" b="1" dirty="0" smtClean="0">
                  <a:solidFill>
                    <a:srgbClr val="002060"/>
                  </a:solidFill>
                  <a:latin typeface="Times New Roman" panose="02020603050405020304" pitchFamily="18" charset="0"/>
                  <a:cs typeface="Times New Roman" panose="02020603050405020304" pitchFamily="18" charset="0"/>
                </a:rPr>
                <a:t>)</a:t>
              </a:r>
              <a:endParaRPr lang="en-US" sz="4000" b="1" dirty="0">
                <a:solidFill>
                  <a:srgbClr val="002060"/>
                </a:solidFill>
                <a:latin typeface="Times New Roman" panose="02020603050405020304" pitchFamily="18" charset="0"/>
                <a:cs typeface="Times New Roman" panose="02020603050405020304" pitchFamily="18" charset="0"/>
              </a:endParaRPr>
            </a:p>
          </p:txBody>
        </p:sp>
        <p:grpSp>
          <p:nvGrpSpPr>
            <p:cNvPr id="2" name="Group 1"/>
            <p:cNvGrpSpPr/>
            <p:nvPr/>
          </p:nvGrpSpPr>
          <p:grpSpPr>
            <a:xfrm>
              <a:off x="1895505" y="4931580"/>
              <a:ext cx="3377907" cy="1146191"/>
              <a:chOff x="1895505" y="4931580"/>
              <a:chExt cx="3377907" cy="1146191"/>
            </a:xfrm>
          </p:grpSpPr>
          <p:sp>
            <p:nvSpPr>
              <p:cNvPr id="8" name="TextBox 7">
                <a:extLst>
                  <a:ext uri="{FF2B5EF4-FFF2-40B4-BE49-F238E27FC236}">
                    <a16:creationId xmlns:a16="http://schemas.microsoft.com/office/drawing/2014/main" id="{1E906DAE-5CC2-471D-938D-21589A679EAE}"/>
                  </a:ext>
                </a:extLst>
              </p:cNvPr>
              <p:cNvSpPr txBox="1"/>
              <p:nvPr/>
            </p:nvSpPr>
            <p:spPr>
              <a:xfrm>
                <a:off x="1895505" y="4931580"/>
                <a:ext cx="3084944" cy="307777"/>
              </a:xfrm>
              <a:prstGeom prst="rect">
                <a:avLst/>
              </a:prstGeom>
              <a:noFill/>
            </p:spPr>
            <p:txBody>
              <a:bodyPr wrap="square" rtlCol="0">
                <a:spAutoFit/>
              </a:bodyPr>
              <a:lstStyle/>
              <a:p>
                <a:r>
                  <a:rPr lang="en-US" sz="1400" dirty="0" err="1">
                    <a:solidFill>
                      <a:srgbClr val="002060"/>
                    </a:solidFill>
                    <a:latin typeface="Times New Roman" panose="02020603050405020304" pitchFamily="18" charset="0"/>
                    <a:cs typeface="Times New Roman" panose="02020603050405020304" pitchFamily="18" charset="0"/>
                  </a:rPr>
                  <a:t>Sinh</a:t>
                </a:r>
                <a:r>
                  <a:rPr lang="en-US" sz="1400" dirty="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viên</a:t>
                </a:r>
                <a:r>
                  <a:rPr lang="en-US" sz="1400" dirty="0" smtClean="0">
                    <a:solidFill>
                      <a:srgbClr val="002060"/>
                    </a:solidFill>
                    <a:latin typeface="Times New Roman" panose="02020603050405020304" pitchFamily="18" charset="0"/>
                    <a:cs typeface="Times New Roman" panose="02020603050405020304" pitchFamily="18" charset="0"/>
                  </a:rPr>
                  <a:t>: Bùi Xuân Trường</a:t>
                </a:r>
                <a:endParaRPr lang="en-US" sz="1400" dirty="0">
                  <a:solidFill>
                    <a:srgbClr val="00206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1CA3386-B281-4757-A724-517F3E50155F}"/>
                  </a:ext>
                </a:extLst>
              </p:cNvPr>
              <p:cNvSpPr txBox="1"/>
              <p:nvPr/>
            </p:nvSpPr>
            <p:spPr>
              <a:xfrm>
                <a:off x="1895505" y="5350787"/>
                <a:ext cx="2911876" cy="307777"/>
              </a:xfrm>
              <a:prstGeom prst="rect">
                <a:avLst/>
              </a:prstGeom>
              <a:noFill/>
            </p:spPr>
            <p:txBody>
              <a:bodyPr wrap="square" rtlCol="0">
                <a:spAutoFit/>
              </a:bodyPr>
              <a:lstStyle/>
              <a:p>
                <a:r>
                  <a:rPr lang="en-US" sz="1400" dirty="0" smtClean="0">
                    <a:solidFill>
                      <a:srgbClr val="002060"/>
                    </a:solidFill>
                    <a:latin typeface="Times New Roman" panose="02020603050405020304" pitchFamily="18" charset="0"/>
                    <a:cs typeface="Times New Roman" panose="02020603050405020304" pitchFamily="18" charset="0"/>
                  </a:rPr>
                  <a:t>MSSV: 20122643</a:t>
                </a:r>
                <a:endParaRPr lang="en-US" sz="1400" dirty="0">
                  <a:solidFill>
                    <a:srgbClr val="00206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9C8DBA8-2116-49DE-B594-AAAB5FE57A3C}"/>
                  </a:ext>
                </a:extLst>
              </p:cNvPr>
              <p:cNvSpPr txBox="1"/>
              <p:nvPr/>
            </p:nvSpPr>
            <p:spPr>
              <a:xfrm>
                <a:off x="1895505" y="5769994"/>
                <a:ext cx="3377907" cy="307777"/>
              </a:xfrm>
              <a:prstGeom prst="rect">
                <a:avLst/>
              </a:prstGeom>
              <a:noFill/>
            </p:spPr>
            <p:txBody>
              <a:bodyPr wrap="square" rtlCol="0">
                <a:spAutoFit/>
              </a:bodyPr>
              <a:lstStyle/>
              <a:p>
                <a:r>
                  <a:rPr lang="en-US" sz="1400" dirty="0" err="1">
                    <a:solidFill>
                      <a:srgbClr val="002060"/>
                    </a:solidFill>
                    <a:latin typeface="Times New Roman" panose="02020603050405020304" pitchFamily="18" charset="0"/>
                    <a:cs typeface="Times New Roman" panose="02020603050405020304" pitchFamily="18" charset="0"/>
                  </a:rPr>
                  <a:t>Giảng</a:t>
                </a:r>
                <a:r>
                  <a:rPr lang="en-US" sz="1400" dirty="0">
                    <a:solidFill>
                      <a:srgbClr val="002060"/>
                    </a:solidFill>
                    <a:latin typeface="Times New Roman" panose="02020603050405020304" pitchFamily="18" charset="0"/>
                    <a:cs typeface="Times New Roman" panose="02020603050405020304" pitchFamily="18" charset="0"/>
                  </a:rPr>
                  <a:t> </a:t>
                </a:r>
                <a:r>
                  <a:rPr lang="en-US" sz="1400" dirty="0" err="1">
                    <a:solidFill>
                      <a:srgbClr val="002060"/>
                    </a:solidFill>
                    <a:latin typeface="Times New Roman" panose="02020603050405020304" pitchFamily="18" charset="0"/>
                    <a:cs typeface="Times New Roman" panose="02020603050405020304" pitchFamily="18" charset="0"/>
                  </a:rPr>
                  <a:t>viên</a:t>
                </a:r>
                <a:r>
                  <a:rPr lang="en-US" sz="1400" dirty="0">
                    <a:solidFill>
                      <a:srgbClr val="002060"/>
                    </a:solidFill>
                    <a:latin typeface="Times New Roman" panose="02020603050405020304" pitchFamily="18" charset="0"/>
                    <a:cs typeface="Times New Roman" panose="02020603050405020304" pitchFamily="18" charset="0"/>
                  </a:rPr>
                  <a:t> h</a:t>
                </a:r>
                <a:r>
                  <a:rPr lang="vi-VN" sz="1400" dirty="0">
                    <a:solidFill>
                      <a:srgbClr val="002060"/>
                    </a:solidFill>
                    <a:latin typeface="Times New Roman" panose="02020603050405020304" pitchFamily="18" charset="0"/>
                    <a:cs typeface="Times New Roman" panose="02020603050405020304" pitchFamily="18" charset="0"/>
                  </a:rPr>
                  <a:t>ư</a:t>
                </a:r>
                <a:r>
                  <a:rPr lang="en-US" sz="1400" dirty="0" err="1">
                    <a:solidFill>
                      <a:srgbClr val="002060"/>
                    </a:solidFill>
                    <a:latin typeface="Times New Roman" panose="02020603050405020304" pitchFamily="18" charset="0"/>
                    <a:cs typeface="Times New Roman" panose="02020603050405020304" pitchFamily="18" charset="0"/>
                  </a:rPr>
                  <a:t>ớng</a:t>
                </a:r>
                <a:r>
                  <a:rPr lang="en-US" sz="1400" dirty="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dẫn</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TS.Hán</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a:solidFill>
                      <a:srgbClr val="002060"/>
                    </a:solidFill>
                    <a:latin typeface="Times New Roman" panose="02020603050405020304" pitchFamily="18" charset="0"/>
                    <a:cs typeface="Times New Roman" panose="02020603050405020304" pitchFamily="18" charset="0"/>
                  </a:rPr>
                  <a:t>Trọng Thanh</a:t>
                </a:r>
              </a:p>
            </p:txBody>
          </p:sp>
        </p:grpSp>
        <p:pic>
          <p:nvPicPr>
            <p:cNvPr id="21" name="Picture 20" descr="A picture containing table, sitting, light, monitor&#10;&#10;Description automatically generated">
              <a:extLst>
                <a:ext uri="{FF2B5EF4-FFF2-40B4-BE49-F238E27FC236}">
                  <a16:creationId xmlns:a16="http://schemas.microsoft.com/office/drawing/2014/main" id="{755D3966-2D3E-4289-874C-7494596CB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487" y="3019098"/>
              <a:ext cx="1902868" cy="1502604"/>
            </a:xfrm>
            <a:prstGeom prst="rect">
              <a:avLst/>
            </a:prstGeom>
          </p:spPr>
        </p:pic>
        <p:pic>
          <p:nvPicPr>
            <p:cNvPr id="1028" name="Picture 4" descr="https://www.kaggleusercontent.com/kf/19930876/eyJhbGciOiJkaXIiLCJlbmMiOiJBMTI4Q0JDLUhTMjU2In0..mJnesd0rFy6IjtgxGXdSpA.pqRMt3qitcqffJwKQvCwg0jqOep-48btZd9rVNi1ZcsEEA0zxYEtUCxTfzVy2YMgRJvO7fYzzOqmMXgO4MI7SxOUVcNTC17O7bw7ITVG6c260pG-XBJVDjrMjY5vC12786vENXUc2_9TuHtg759R6EAm_jwzCYzj8GJRHgzACT4APdkUmXsr50ftpQC98FFRDcWHtVfyl0jjVZuTUYvdQsWye7HnLz43oifz_c6_jfvCI5qunKzbRswwXcxsTKdv9tt7lbVwWzHTlg_uqGYqVigzWXXCrqSRKkuN0mUX9Qi0ztUb9xFpKqfhkWvb-SEdIqumXe7K-FYZ-TZu2UDQPqBRCuuCK2aIuPt3o_8DljFi-4oipRkU3bNS3NcMfWjrZcefFIeR1lFWmaViBQPY-Sl1p7HwnkzAJNG59-D0z2RcXRlGUPEXvuY9lPSrSuCRqROee79TMYaM6ELhJcQt9qgd-OW4hkxY9QahLsGm3G883wS4i7fR8hXrUjB-mJagHC8rRHmnc3IFYOp3VpjIURPtHOODRlAPbNB4QrOeexevaBjzp4fpa1OCYYJCO1k-I9AY52uQYQG4BSPUZbPFWlNCVc3ORW3vtMMTy5RRArcht5GWG90SI-1WkB5HCVZ5DyvwaP-pDBVW8lhTqYQlTPJ2XPRypB01yyWVA1lcSJI._bj0CfPbCUM8XlOhdwdC5Q/__results___files/__results___23_1.png"/>
            <p:cNvPicPr>
              <a:picLocks noChangeAspect="1" noChangeArrowheads="1"/>
            </p:cNvPicPr>
            <p:nvPr/>
          </p:nvPicPr>
          <p:blipFill rotWithShape="1">
            <a:blip r:embed="rId4">
              <a:extLst>
                <a:ext uri="{28A0092B-C50C-407E-A947-70E740481C1C}">
                  <a14:useLocalDpi xmlns:a14="http://schemas.microsoft.com/office/drawing/2010/main" val="0"/>
                </a:ext>
              </a:extLst>
            </a:blip>
            <a:srcRect l="19945" t="18777" r="11463" b="15116"/>
            <a:stretch/>
          </p:blipFill>
          <p:spPr bwMode="auto">
            <a:xfrm>
              <a:off x="8095133" y="3019097"/>
              <a:ext cx="1506166" cy="150260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Date Placeholder 13">
            <a:extLst>
              <a:ext uri="{FF2B5EF4-FFF2-40B4-BE49-F238E27FC236}">
                <a16:creationId xmlns:a16="http://schemas.microsoft.com/office/drawing/2014/main" id="{A3DA8331-DBD9-414C-B0F2-F521D871AA68}"/>
              </a:ext>
            </a:extLst>
          </p:cNvPr>
          <p:cNvSpPr>
            <a:spLocks noGrp="1"/>
          </p:cNvSpPr>
          <p:nvPr>
            <p:ph type="dt" sz="half" idx="10"/>
          </p:nvPr>
        </p:nvSpPr>
        <p:spPr>
          <a:xfrm>
            <a:off x="10321604" y="267614"/>
            <a:ext cx="1334730" cy="269733"/>
          </a:xfrm>
        </p:spPr>
        <p:txBody>
          <a:body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t>7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34545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342900" lvl="1" indent="-342900">
              <a:buFont typeface="Wingdings" panose="05000000000000000000" pitchFamily="2" charset="2"/>
              <a:buChar char="Ø"/>
            </a:pPr>
            <a:r>
              <a:rPr lang="en-US" sz="2400" b="1" dirty="0" err="1">
                <a:solidFill>
                  <a:srgbClr val="002060"/>
                </a:solidFill>
                <a:latin typeface="Times New Roman" panose="02020603050405020304" pitchFamily="18" charset="0"/>
                <a:cs typeface="Times New Roman" panose="02020603050405020304" pitchFamily="18" charset="0"/>
              </a:rPr>
              <a:t>Các</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phương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pháp</a:t>
            </a:r>
            <a:r>
              <a:rPr lang="en-US" sz="2400" b="1" dirty="0">
                <a:solidFill>
                  <a:srgbClr val="002060"/>
                </a:solidFill>
                <a:latin typeface="Times New Roman" panose="02020603050405020304" pitchFamily="18" charset="0"/>
                <a:cs typeface="Times New Roman" panose="02020603050405020304" pitchFamily="18" charset="0"/>
              </a:rPr>
              <a:t> AI </a:t>
            </a:r>
            <a:r>
              <a:rPr lang="en-US" sz="2400" b="1" dirty="0" err="1">
                <a:solidFill>
                  <a:srgbClr val="002060"/>
                </a:solidFill>
                <a:latin typeface="Times New Roman" panose="02020603050405020304" pitchFamily="18" charset="0"/>
                <a:cs typeface="Times New Roman" panose="02020603050405020304" pitchFamily="18" charset="0"/>
              </a:rPr>
              <a:t>xử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lý</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ảnh</a:t>
            </a:r>
            <a:r>
              <a:rPr lang="en-US" sz="2400" b="1" dirty="0">
                <a:solidFill>
                  <a:srgbClr val="002060"/>
                </a:solidFill>
                <a:latin typeface="Times New Roman" panose="02020603050405020304" pitchFamily="18" charset="0"/>
                <a:cs typeface="Times New Roman" panose="02020603050405020304" pitchFamily="18" charset="0"/>
              </a:rPr>
              <a:t> MRI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355834"/>
            <a:ext cx="8280683" cy="4934607"/>
          </a:xfrm>
        </p:spPr>
        <p:txBody>
          <a:bodyPr>
            <a:normAutofit/>
          </a:bodyPr>
          <a:lstStyle/>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Trong</a:t>
            </a:r>
            <a:r>
              <a:rPr lang="en-US" dirty="0" smtClean="0">
                <a:solidFill>
                  <a:srgbClr val="002060"/>
                </a:solidFill>
                <a:latin typeface="Times New Roman" panose="02020603050405020304" pitchFamily="18" charset="0"/>
                <a:cs typeface="Times New Roman" panose="02020603050405020304" pitchFamily="18" charset="0"/>
              </a:rPr>
              <a:t> AI,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nhiều</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phương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pháp</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được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triển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mục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lý</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bao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gồm</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MRI </a:t>
            </a:r>
            <a:r>
              <a:rPr lang="en-US" dirty="0" err="1" smtClean="0">
                <a:solidFill>
                  <a:srgbClr val="002060"/>
                </a:solidFill>
                <a:latin typeface="Times New Roman" panose="02020603050405020304" pitchFamily="18" charset="0"/>
                <a:cs typeface="Times New Roman" panose="02020603050405020304" pitchFamily="18" charset="0"/>
              </a:rPr>
              <a:t>như</a:t>
            </a:r>
            <a:r>
              <a:rPr lang="en-US" dirty="0" smtClean="0">
                <a:solidFill>
                  <a:srgbClr val="002060"/>
                </a:solidFill>
                <a:latin typeface="Times New Roman" panose="02020603050405020304" pitchFamily="18" charset="0"/>
                <a:cs typeface="Times New Roman" panose="02020603050405020304" pitchFamily="18" charset="0"/>
              </a:rPr>
              <a:t>: </a:t>
            </a:r>
          </a:p>
          <a:p>
            <a:pPr lvl="2">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Histogram of Oriented Gradients(HOG)</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Deep </a:t>
            </a:r>
            <a:r>
              <a:rPr lang="en-US" sz="1600" dirty="0">
                <a:solidFill>
                  <a:srgbClr val="002060"/>
                </a:solidFill>
                <a:latin typeface="Times New Roman" panose="02020603050405020304" pitchFamily="18" charset="0"/>
                <a:cs typeface="Times New Roman" panose="02020603050405020304" pitchFamily="18" charset="0"/>
              </a:rPr>
              <a:t>Neural </a:t>
            </a:r>
            <a:r>
              <a:rPr lang="en-US" sz="1600" dirty="0" smtClean="0">
                <a:solidFill>
                  <a:srgbClr val="002060"/>
                </a:solidFill>
                <a:latin typeface="Times New Roman" panose="02020603050405020304" pitchFamily="18" charset="0"/>
                <a:cs typeface="Times New Roman" panose="02020603050405020304" pitchFamily="18" charset="0"/>
              </a:rPr>
              <a:t>Network(DNN)</a:t>
            </a:r>
          </a:p>
          <a:p>
            <a:pPr lvl="3">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Convolutional </a:t>
            </a:r>
            <a:r>
              <a:rPr lang="en-US" sz="1600" dirty="0">
                <a:solidFill>
                  <a:srgbClr val="002060"/>
                </a:solidFill>
                <a:latin typeface="Times New Roman" panose="02020603050405020304" pitchFamily="18" charset="0"/>
                <a:cs typeface="Times New Roman" panose="02020603050405020304" pitchFamily="18" charset="0"/>
              </a:rPr>
              <a:t>Neural </a:t>
            </a:r>
            <a:r>
              <a:rPr lang="en-US" sz="1600" dirty="0" smtClean="0">
                <a:solidFill>
                  <a:srgbClr val="002060"/>
                </a:solidFill>
                <a:latin typeface="Times New Roman" panose="02020603050405020304" pitchFamily="18" charset="0"/>
                <a:cs typeface="Times New Roman" panose="02020603050405020304" pitchFamily="18" charset="0"/>
              </a:rPr>
              <a:t>Network(CNN). Phương </a:t>
            </a:r>
            <a:r>
              <a:rPr lang="en-US" sz="1600" dirty="0" err="1" smtClean="0">
                <a:solidFill>
                  <a:srgbClr val="002060"/>
                </a:solidFill>
                <a:latin typeface="Times New Roman" panose="02020603050405020304" pitchFamily="18" charset="0"/>
                <a:cs typeface="Times New Roman" panose="02020603050405020304" pitchFamily="18" charset="0"/>
              </a:rPr>
              <a:t>pháp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này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1 </a:t>
            </a:r>
            <a:r>
              <a:rPr lang="en-US" sz="1600" dirty="0" err="1" smtClean="0">
                <a:solidFill>
                  <a:srgbClr val="002060"/>
                </a:solidFill>
                <a:latin typeface="Times New Roman" panose="02020603050405020304" pitchFamily="18" charset="0"/>
                <a:cs typeface="Times New Roman" panose="02020603050405020304" pitchFamily="18" charset="0"/>
              </a:rPr>
              <a:t>nhánh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DNN</a:t>
            </a:r>
          </a:p>
          <a:p>
            <a:pPr lvl="3">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Region-based convolutional neural </a:t>
            </a:r>
            <a:r>
              <a:rPr lang="en-US" sz="1600" dirty="0" smtClean="0">
                <a:solidFill>
                  <a:srgbClr val="002060"/>
                </a:solidFill>
                <a:latin typeface="Times New Roman" panose="02020603050405020304" pitchFamily="18" charset="0"/>
                <a:cs typeface="Times New Roman" panose="02020603050405020304" pitchFamily="18" charset="0"/>
              </a:rPr>
              <a:t>networks (</a:t>
            </a:r>
            <a:r>
              <a:rPr lang="en-US" sz="1600" dirty="0">
                <a:solidFill>
                  <a:srgbClr val="002060"/>
                </a:solidFill>
                <a:latin typeface="Times New Roman" panose="02020603050405020304" pitchFamily="18" charset="0"/>
                <a:cs typeface="Times New Roman" panose="02020603050405020304" pitchFamily="18" charset="0"/>
              </a:rPr>
              <a:t>R-CNNs</a:t>
            </a:r>
            <a:r>
              <a:rPr lang="en-US" sz="1600" dirty="0" smtClean="0">
                <a:solidFill>
                  <a:srgbClr val="002060"/>
                </a:solidFill>
                <a:latin typeface="Times New Roman" panose="02020603050405020304" pitchFamily="18" charset="0"/>
                <a:cs typeface="Times New Roman" panose="02020603050405020304" pitchFamily="18" charset="0"/>
              </a:rPr>
              <a:t>) (hay </a:t>
            </a:r>
            <a:r>
              <a:rPr lang="en-US" sz="1600" dirty="0" err="1" smtClean="0">
                <a:solidFill>
                  <a:srgbClr val="002060"/>
                </a:solidFill>
                <a:latin typeface="Times New Roman" panose="02020603050405020304" pitchFamily="18" charset="0"/>
                <a:cs typeface="Times New Roman" panose="02020603050405020304" pitchFamily="18" charset="0"/>
              </a:rPr>
              <a:t>còn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gọi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regions </a:t>
            </a:r>
            <a:r>
              <a:rPr lang="en-US" sz="1600" dirty="0">
                <a:solidFill>
                  <a:srgbClr val="002060"/>
                </a:solidFill>
                <a:latin typeface="Times New Roman" panose="02020603050405020304" pitchFamily="18" charset="0"/>
                <a:cs typeface="Times New Roman" panose="02020603050405020304" pitchFamily="18" charset="0"/>
              </a:rPr>
              <a:t>with CNN features </a:t>
            </a:r>
            <a:r>
              <a:rPr lang="en-US" sz="1600" dirty="0" smtClean="0">
                <a:solidFill>
                  <a:srgbClr val="002060"/>
                </a:solidFill>
                <a:latin typeface="Times New Roman" panose="02020603050405020304" pitchFamily="18" charset="0"/>
                <a:cs typeface="Times New Roman" panose="02020603050405020304" pitchFamily="18" charset="0"/>
              </a:rPr>
              <a:t>()). </a:t>
            </a:r>
          </a:p>
          <a:p>
            <a:pPr lvl="3">
              <a:buFont typeface="Arial" panose="020B0604020202020204" pitchFamily="34" charset="0"/>
              <a:buChar char="•"/>
            </a:pPr>
            <a:r>
              <a:rPr lang="en-US" sz="1600" dirty="0" err="1" smtClean="0">
                <a:solidFill>
                  <a:srgbClr val="002060"/>
                </a:solidFill>
                <a:latin typeface="Times New Roman" panose="02020603050405020304" pitchFamily="18" charset="0"/>
                <a:cs typeface="Times New Roman" panose="02020603050405020304" pitchFamily="18" charset="0"/>
              </a:rPr>
              <a:t>Dựa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trên</a:t>
            </a:r>
            <a:r>
              <a:rPr lang="en-US" sz="1600" dirty="0" smtClean="0">
                <a:solidFill>
                  <a:srgbClr val="002060"/>
                </a:solidFill>
                <a:latin typeface="Times New Roman" panose="02020603050405020304" pitchFamily="18" charset="0"/>
                <a:cs typeface="Times New Roman" panose="02020603050405020304" pitchFamily="18" charset="0"/>
              </a:rPr>
              <a:t> R-CNNs,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phương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suất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tốt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được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triển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như</a:t>
            </a:r>
            <a:r>
              <a:rPr lang="en-US" sz="1600" dirty="0" smtClean="0">
                <a:solidFill>
                  <a:srgbClr val="002060"/>
                </a:solidFill>
                <a:latin typeface="Times New Roman" panose="02020603050405020304" pitchFamily="18" charset="0"/>
                <a:cs typeface="Times New Roman" panose="02020603050405020304" pitchFamily="18" charset="0"/>
              </a:rPr>
              <a:t> : </a:t>
            </a:r>
            <a:r>
              <a:rPr lang="en-US" sz="1600" dirty="0">
                <a:solidFill>
                  <a:srgbClr val="002060"/>
                </a:solidFill>
                <a:latin typeface="Times New Roman" panose="02020603050405020304" pitchFamily="18" charset="0"/>
                <a:cs typeface="Times New Roman" panose="02020603050405020304" pitchFamily="18" charset="0"/>
              </a:rPr>
              <a:t>Fast </a:t>
            </a:r>
            <a:r>
              <a:rPr lang="en-US" sz="1600" dirty="0" smtClean="0">
                <a:solidFill>
                  <a:srgbClr val="002060"/>
                </a:solidFill>
                <a:latin typeface="Times New Roman" panose="02020603050405020304" pitchFamily="18" charset="0"/>
                <a:cs typeface="Times New Roman" panose="02020603050405020304" pitchFamily="18" charset="0"/>
              </a:rPr>
              <a:t>R-CNN, Faster R-CNN, </a:t>
            </a:r>
            <a:r>
              <a:rPr lang="en-US" sz="1600" dirty="0">
                <a:solidFill>
                  <a:srgbClr val="002060"/>
                </a:solidFill>
                <a:latin typeface="Times New Roman" panose="02020603050405020304" pitchFamily="18" charset="0"/>
                <a:cs typeface="Times New Roman" panose="02020603050405020304" pitchFamily="18" charset="0"/>
              </a:rPr>
              <a:t>Mask </a:t>
            </a:r>
            <a:r>
              <a:rPr lang="en-US" sz="1600" dirty="0" smtClean="0">
                <a:solidFill>
                  <a:srgbClr val="002060"/>
                </a:solidFill>
                <a:latin typeface="Times New Roman" panose="02020603050405020304" pitchFamily="18" charset="0"/>
                <a:cs typeface="Times New Roman" panose="02020603050405020304" pitchFamily="18" charset="0"/>
              </a:rPr>
              <a:t>R-CNN</a:t>
            </a: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You </a:t>
            </a:r>
            <a:r>
              <a:rPr lang="en-US" sz="1600" dirty="0">
                <a:solidFill>
                  <a:srgbClr val="002060"/>
                </a:solidFill>
                <a:latin typeface="Times New Roman" panose="02020603050405020304" pitchFamily="18" charset="0"/>
                <a:cs typeface="Times New Roman" panose="02020603050405020304" pitchFamily="18" charset="0"/>
              </a:rPr>
              <a:t>Only Look </a:t>
            </a:r>
            <a:r>
              <a:rPr lang="en-US" sz="1600" dirty="0" smtClean="0">
                <a:solidFill>
                  <a:srgbClr val="002060"/>
                </a:solidFill>
                <a:latin typeface="Times New Roman" panose="02020603050405020304" pitchFamily="18" charset="0"/>
                <a:cs typeface="Times New Roman" panose="02020603050405020304" pitchFamily="18" charset="0"/>
              </a:rPr>
              <a:t>Once (YOLO):</a:t>
            </a:r>
          </a:p>
          <a:p>
            <a:pPr lvl="2">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Single Shot </a:t>
            </a:r>
            <a:r>
              <a:rPr lang="en-US" sz="1600" dirty="0" smtClean="0">
                <a:solidFill>
                  <a:srgbClr val="002060"/>
                </a:solidFill>
                <a:latin typeface="Times New Roman" panose="02020603050405020304" pitchFamily="18" charset="0"/>
                <a:cs typeface="Times New Roman" panose="02020603050405020304" pitchFamily="18" charset="0"/>
              </a:rPr>
              <a:t>Detector- </a:t>
            </a:r>
            <a:r>
              <a:rPr lang="en-US" sz="1600" dirty="0">
                <a:solidFill>
                  <a:srgbClr val="002060"/>
                </a:solidFill>
                <a:latin typeface="Times New Roman" panose="02020603050405020304" pitchFamily="18" charset="0"/>
                <a:cs typeface="Times New Roman" panose="02020603050405020304" pitchFamily="18" charset="0"/>
              </a:rPr>
              <a:t>Object </a:t>
            </a:r>
            <a:r>
              <a:rPr lang="en-US" sz="1600" dirty="0" smtClean="0">
                <a:solidFill>
                  <a:srgbClr val="002060"/>
                </a:solidFill>
                <a:latin typeface="Times New Roman" panose="02020603050405020304" pitchFamily="18" charset="0"/>
                <a:cs typeface="Times New Roman" panose="02020603050405020304" pitchFamily="18" charset="0"/>
              </a:rPr>
              <a:t>Detection (SSD)</a:t>
            </a: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10</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7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51340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267614"/>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11</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7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677334" y="1143000"/>
            <a:ext cx="9270708" cy="482424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r>
              <a:rPr lang="en-US" sz="1600" b="1" dirty="0" err="1" smtClean="0">
                <a:solidFill>
                  <a:srgbClr val="002060"/>
                </a:solidFill>
                <a:latin typeface="Times New Roman" panose="02020603050405020304" pitchFamily="18" charset="0"/>
                <a:cs typeface="Times New Roman" panose="02020603050405020304" pitchFamily="18" charset="0"/>
              </a:rPr>
              <a:t>Các</a:t>
            </a:r>
            <a:r>
              <a:rPr lang="en-US" sz="1600" b="1" dirty="0" smtClean="0">
                <a:solidFill>
                  <a:srgbClr val="002060"/>
                </a:solidFill>
                <a:latin typeface="Times New Roman" panose="02020603050405020304" pitchFamily="18" charset="0"/>
                <a:cs typeface="Times New Roman" panose="02020603050405020304" pitchFamily="18" charset="0"/>
              </a:rPr>
              <a:t> </a:t>
            </a:r>
            <a:r>
              <a:rPr lang="en-US" sz="1600" b="1" dirty="0" err="1" smtClean="0">
                <a:solidFill>
                  <a:srgbClr val="002060"/>
                </a:solidFill>
                <a:latin typeface="Times New Roman" panose="02020603050405020304" pitchFamily="18" charset="0"/>
                <a:cs typeface="Times New Roman" panose="02020603050405020304" pitchFamily="18" charset="0"/>
              </a:rPr>
              <a:t>phương</a:t>
            </a:r>
            <a:r>
              <a:rPr lang="en-US" sz="1600" b="1" dirty="0" smtClean="0">
                <a:solidFill>
                  <a:srgbClr val="002060"/>
                </a:solidFill>
                <a:latin typeface="Times New Roman" panose="02020603050405020304" pitchFamily="18" charset="0"/>
                <a:cs typeface="Times New Roman" panose="02020603050405020304" pitchFamily="18" charset="0"/>
              </a:rPr>
              <a:t> </a:t>
            </a:r>
            <a:r>
              <a:rPr lang="en-US" sz="1600" b="1" dirty="0" err="1" smtClean="0">
                <a:solidFill>
                  <a:srgbClr val="002060"/>
                </a:solidFill>
                <a:latin typeface="Times New Roman" panose="02020603050405020304" pitchFamily="18" charset="0"/>
                <a:cs typeface="Times New Roman" panose="02020603050405020304" pitchFamily="18" charset="0"/>
              </a:rPr>
              <a:t>pháp</a:t>
            </a:r>
            <a:r>
              <a:rPr lang="en-US" sz="1600" b="1" dirty="0" smtClean="0">
                <a:solidFill>
                  <a:srgbClr val="002060"/>
                </a:solidFill>
                <a:latin typeface="Times New Roman" panose="02020603050405020304" pitchFamily="18" charset="0"/>
                <a:cs typeface="Times New Roman" panose="02020603050405020304" pitchFamily="18" charset="0"/>
              </a:rPr>
              <a:t> </a:t>
            </a:r>
            <a:r>
              <a:rPr lang="en-US" sz="1600" b="1" dirty="0" err="1" smtClean="0">
                <a:solidFill>
                  <a:srgbClr val="002060"/>
                </a:solidFill>
                <a:latin typeface="Times New Roman" panose="02020603050405020304" pitchFamily="18" charset="0"/>
                <a:cs typeface="Times New Roman" panose="02020603050405020304" pitchFamily="18" charset="0"/>
              </a:rPr>
              <a:t>phân</a:t>
            </a:r>
            <a:r>
              <a:rPr lang="en-US" sz="1600" b="1" dirty="0" smtClean="0">
                <a:solidFill>
                  <a:srgbClr val="002060"/>
                </a:solidFill>
                <a:latin typeface="Times New Roman" panose="02020603050405020304" pitchFamily="18" charset="0"/>
                <a:cs typeface="Times New Roman" panose="02020603050405020304" pitchFamily="18" charset="0"/>
              </a:rPr>
              <a:t> </a:t>
            </a:r>
            <a:r>
              <a:rPr lang="en-US" sz="1600" b="1" dirty="0" err="1" smtClean="0">
                <a:solidFill>
                  <a:srgbClr val="002060"/>
                </a:solidFill>
                <a:latin typeface="Times New Roman" panose="02020603050405020304" pitchFamily="18" charset="0"/>
                <a:cs typeface="Times New Roman" panose="02020603050405020304" pitchFamily="18" charset="0"/>
              </a:rPr>
              <a:t>tách</a:t>
            </a:r>
            <a:r>
              <a:rPr lang="en-US" sz="1600" b="1" dirty="0" smtClean="0">
                <a:solidFill>
                  <a:srgbClr val="002060"/>
                </a:solidFill>
                <a:latin typeface="Times New Roman" panose="02020603050405020304" pitchFamily="18" charset="0"/>
                <a:cs typeface="Times New Roman" panose="02020603050405020304" pitchFamily="18" charset="0"/>
              </a:rPr>
              <a:t> </a:t>
            </a:r>
            <a:r>
              <a:rPr lang="en-US" sz="1600" b="1" dirty="0" err="1" smtClean="0">
                <a:solidFill>
                  <a:srgbClr val="002060"/>
                </a:solidFill>
                <a:latin typeface="Times New Roman" panose="02020603050405020304" pitchFamily="18" charset="0"/>
                <a:cs typeface="Times New Roman" panose="02020603050405020304" pitchFamily="18" charset="0"/>
              </a:rPr>
              <a:t>khối</a:t>
            </a:r>
            <a:r>
              <a:rPr lang="en-US" sz="1600" b="1" dirty="0" smtClean="0">
                <a:solidFill>
                  <a:srgbClr val="002060"/>
                </a:solidFill>
                <a:latin typeface="Times New Roman" panose="02020603050405020304" pitchFamily="18" charset="0"/>
                <a:cs typeface="Times New Roman" panose="02020603050405020304" pitchFamily="18" charset="0"/>
              </a:rPr>
              <a:t> U </a:t>
            </a:r>
            <a:r>
              <a:rPr lang="en-US" sz="1600" b="1" dirty="0" err="1" smtClean="0">
                <a:solidFill>
                  <a:srgbClr val="002060"/>
                </a:solidFill>
                <a:latin typeface="Times New Roman" panose="02020603050405020304" pitchFamily="18" charset="0"/>
                <a:cs typeface="Times New Roman" panose="02020603050405020304" pitchFamily="18" charset="0"/>
              </a:rPr>
              <a:t>khỏi</a:t>
            </a:r>
            <a:r>
              <a:rPr lang="en-US" sz="1600" b="1" dirty="0" smtClean="0">
                <a:solidFill>
                  <a:srgbClr val="002060"/>
                </a:solidFill>
                <a:latin typeface="Times New Roman" panose="02020603050405020304" pitchFamily="18" charset="0"/>
                <a:cs typeface="Times New Roman" panose="02020603050405020304" pitchFamily="18" charset="0"/>
              </a:rPr>
              <a:t> </a:t>
            </a:r>
            <a:r>
              <a:rPr lang="en-US" sz="1600" b="1" dirty="0" err="1" smtClean="0">
                <a:solidFill>
                  <a:srgbClr val="002060"/>
                </a:solidFill>
                <a:latin typeface="Times New Roman" panose="02020603050405020304" pitchFamily="18" charset="0"/>
                <a:cs typeface="Times New Roman" panose="02020603050405020304" pitchFamily="18" charset="0"/>
              </a:rPr>
              <a:t>ảnh</a:t>
            </a:r>
            <a:r>
              <a:rPr lang="en-US" sz="1600" b="1" dirty="0" smtClean="0">
                <a:solidFill>
                  <a:srgbClr val="002060"/>
                </a:solidFill>
                <a:latin typeface="Times New Roman" panose="02020603050405020304" pitchFamily="18" charset="0"/>
                <a:cs typeface="Times New Roman" panose="02020603050405020304" pitchFamily="18" charset="0"/>
              </a:rPr>
              <a:t> MRI:</a:t>
            </a:r>
          </a:p>
          <a:p>
            <a:pPr marL="1257300" lvl="2" indent="-342900">
              <a:buAutoNum type="arabicPeriod"/>
            </a:pP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tách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thuật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toán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tách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theo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ngưỡng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trong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Opencv</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tìm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cực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trị</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đường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bao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Thresholding</a:t>
            </a:r>
            <a:endParaRPr lang="en-US" b="1" dirty="0" smtClean="0">
              <a:solidFill>
                <a:srgbClr val="002060"/>
              </a:solidFill>
              <a:latin typeface="Times New Roman" panose="02020603050405020304" pitchFamily="18" charset="0"/>
              <a:cs typeface="Times New Roman" panose="02020603050405020304" pitchFamily="18" charset="0"/>
            </a:endParaRPr>
          </a:p>
          <a:p>
            <a:pPr marL="1371600" lvl="3" indent="0">
              <a:buNone/>
            </a:pPr>
            <a:r>
              <a:rPr lang="en-US" dirty="0">
                <a:hlinkClick r:id="rId3"/>
              </a:rPr>
              <a:t>https://docs.opencv.org/master/d7/d4d/tutorial_py_thresholding.html</a:t>
            </a:r>
            <a:endParaRPr lang="en-US" b="1" dirty="0" smtClean="0">
              <a:solidFill>
                <a:srgbClr val="002060"/>
              </a:solidFill>
              <a:latin typeface="Times New Roman" panose="02020603050405020304" pitchFamily="18" charset="0"/>
              <a:cs typeface="Times New Roman" panose="02020603050405020304" pitchFamily="18" charset="0"/>
            </a:endParaRPr>
          </a:p>
          <a:p>
            <a:pPr marL="1257300" lvl="2" indent="-342900">
              <a:buAutoNum type="arabicPeriod"/>
            </a:pPr>
            <a:r>
              <a:rPr lang="en-US" dirty="0" err="1" smtClean="0">
                <a:solidFill>
                  <a:srgbClr val="002060"/>
                </a:solidFill>
                <a:latin typeface="Times New Roman" panose="02020603050405020304" pitchFamily="18" charset="0"/>
                <a:cs typeface="Times New Roman" panose="02020603050405020304" pitchFamily="18" charset="0"/>
              </a:rPr>
              <a:t>Phân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tách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khối</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smtClean="0">
                <a:solidFill>
                  <a:srgbClr val="002060"/>
                </a:solidFill>
                <a:latin typeface="Times New Roman" panose="02020603050405020304" pitchFamily="18" charset="0"/>
                <a:cs typeface="Times New Roman" panose="02020603050405020304" pitchFamily="18" charset="0"/>
              </a:rPr>
              <a:t>thủ</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công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sự</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hỗ</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trợ</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của</a:t>
            </a:r>
            <a:r>
              <a:rPr lang="en-US" dirty="0" smtClean="0">
                <a:solidFill>
                  <a:srgbClr val="002060"/>
                </a:solidFill>
                <a:latin typeface="Times New Roman" panose="02020603050405020304" pitchFamily="18" charset="0"/>
                <a:cs typeface="Times New Roman" panose="02020603050405020304" pitchFamily="18" charset="0"/>
              </a:rPr>
              <a:t> </a:t>
            </a:r>
            <a:r>
              <a:rPr lang="en-US" b="1" dirty="0" smtClean="0">
                <a:solidFill>
                  <a:srgbClr val="002060"/>
                </a:solidFill>
                <a:latin typeface="Times New Roman" panose="02020603050405020304" pitchFamily="18" charset="0"/>
                <a:cs typeface="Times New Roman" panose="02020603050405020304" pitchFamily="18" charset="0"/>
              </a:rPr>
              <a:t>VGG </a:t>
            </a:r>
            <a:r>
              <a:rPr lang="en-US" b="1" dirty="0">
                <a:solidFill>
                  <a:srgbClr val="002060"/>
                </a:solidFill>
                <a:latin typeface="Times New Roman" panose="02020603050405020304" pitchFamily="18" charset="0"/>
                <a:cs typeface="Times New Roman" panose="02020603050405020304" pitchFamily="18" charset="0"/>
              </a:rPr>
              <a:t>Image Annotator (VIA</a:t>
            </a:r>
            <a:r>
              <a:rPr lang="en-US" b="1"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kết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hợp</a:t>
            </a:r>
            <a:r>
              <a:rPr lang="en-US" dirty="0" smtClean="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rPr>
              <a:t>Mask R-CNN</a:t>
            </a:r>
          </a:p>
          <a:p>
            <a:pPr marL="1257300" lvl="2" indent="-342900">
              <a:buAutoNum type="arabicPeriod"/>
            </a:pPr>
            <a:endParaRPr lang="en-US" dirty="0" smtClean="0">
              <a:solidFill>
                <a:srgbClr val="002060"/>
              </a:solidFill>
            </a:endParaRPr>
          </a:p>
          <a:p>
            <a:pPr marL="1257300" lvl="2" indent="-342900">
              <a:buAutoNum type="arabicPeriod"/>
            </a:pPr>
            <a:endParaRPr 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86259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800100" lvl="1" indent="-342900">
              <a:buFont typeface="Wingdings" panose="05000000000000000000" pitchFamily="2" charset="2"/>
              <a:buChar char="Ø"/>
            </a:pPr>
            <a:r>
              <a:rPr lang="en-US" sz="2400" b="1" dirty="0" err="1">
                <a:solidFill>
                  <a:srgbClr val="002060"/>
                </a:solidFill>
                <a:latin typeface="Times New Roman" panose="02020603050405020304" pitchFamily="18" charset="0"/>
                <a:cs typeface="Times New Roman" panose="02020603050405020304" pitchFamily="18" charset="0"/>
              </a:rPr>
              <a:t>Sử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dụng</a:t>
            </a:r>
            <a:r>
              <a:rPr lang="en-US" sz="2400" b="1" dirty="0">
                <a:solidFill>
                  <a:srgbClr val="002060"/>
                </a:solidFill>
                <a:latin typeface="Times New Roman" panose="02020603050405020304" pitchFamily="18" charset="0"/>
                <a:cs typeface="Times New Roman" panose="02020603050405020304" pitchFamily="18" charset="0"/>
              </a:rPr>
              <a:t> DNN </a:t>
            </a:r>
            <a:r>
              <a:rPr lang="en-US" sz="2400" b="1" dirty="0" err="1">
                <a:solidFill>
                  <a:srgbClr val="002060"/>
                </a:solidFill>
                <a:latin typeface="Times New Roman" panose="02020603050405020304" pitchFamily="18" charset="0"/>
                <a:cs typeface="Times New Roman" panose="02020603050405020304" pitchFamily="18" charset="0"/>
              </a:rPr>
              <a:t>trong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endParaRPr lang="en-US" b="1"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12</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218" name="Picture 2" descr="TB010-Deep-Neural-Network"/>
          <p:cNvPicPr>
            <a:picLocks noChangeAspect="1" noChangeArrowheads="1"/>
          </p:cNvPicPr>
          <p:nvPr/>
        </p:nvPicPr>
        <p:blipFill rotWithShape="1">
          <a:blip r:embed="rId3">
            <a:extLst>
              <a:ext uri="{28A0092B-C50C-407E-A947-70E740481C1C}">
                <a14:useLocalDpi xmlns:a14="http://schemas.microsoft.com/office/drawing/2010/main" val="0"/>
              </a:ext>
            </a:extLst>
          </a:blip>
          <a:srcRect l="5514" t="2604" r="4466" b="9859"/>
          <a:stretch/>
        </p:blipFill>
        <p:spPr bwMode="auto">
          <a:xfrm>
            <a:off x="5670087" y="2166560"/>
            <a:ext cx="3871052" cy="2783127"/>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7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12" name="Content Placeholder 2"/>
          <p:cNvSpPr txBox="1">
            <a:spLocks/>
          </p:cNvSpPr>
          <p:nvPr/>
        </p:nvSpPr>
        <p:spPr>
          <a:xfrm>
            <a:off x="449318" y="1813035"/>
            <a:ext cx="4595648" cy="356737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4" name="Rectangle 3"/>
          <p:cNvSpPr/>
          <p:nvPr/>
        </p:nvSpPr>
        <p:spPr>
          <a:xfrm>
            <a:off x="760686" y="1944012"/>
            <a:ext cx="4909401" cy="3692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vi-VN" sz="1600" b="1" dirty="0">
                <a:solidFill>
                  <a:srgbClr val="002060"/>
                </a:solidFill>
                <a:latin typeface="Times New Roman" panose="02020603050405020304" pitchFamily="18" charset="0"/>
                <a:cs typeface="Times New Roman" panose="02020603050405020304" pitchFamily="18" charset="0"/>
              </a:rPr>
              <a:t>Deep Neural Network(DNN)</a:t>
            </a:r>
            <a:endParaRPr lang="en-US" sz="1600" b="1" dirty="0">
              <a:solidFill>
                <a:srgbClr val="002060"/>
              </a:solidFill>
              <a:latin typeface="Times New Roman" panose="02020603050405020304" pitchFamily="18" charset="0"/>
              <a:cs typeface="Times New Roman" panose="02020603050405020304" pitchFamily="18" charset="0"/>
            </a:endParaRPr>
          </a:p>
          <a:p>
            <a:endParaRPr lang="en-US" sz="160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sz="1400" dirty="0" smtClean="0">
                <a:solidFill>
                  <a:srgbClr val="002060"/>
                </a:solidFill>
                <a:latin typeface="Times New Roman" panose="02020603050405020304" pitchFamily="18" charset="0"/>
                <a:cs typeface="Times New Roman" panose="02020603050405020304" pitchFamily="18" charset="0"/>
              </a:rPr>
              <a:t>Deep </a:t>
            </a:r>
            <a:r>
              <a:rPr lang="vi-VN" sz="1400" dirty="0">
                <a:solidFill>
                  <a:srgbClr val="002060"/>
                </a:solidFill>
                <a:latin typeface="Times New Roman" panose="02020603050405020304" pitchFamily="18" charset="0"/>
                <a:cs typeface="Times New Roman" panose="02020603050405020304" pitchFamily="18" charset="0"/>
              </a:rPr>
              <a:t>Neural Network(DNN): DNN là một là kiến trúc mạng nơron nhân tạo (artificial neural network-ANN) có nhiều lớp giữa các lớp đầu vào và đầu ra.  </a:t>
            </a:r>
          </a:p>
          <a:p>
            <a:pPr marL="285750" indent="-285750">
              <a:buFont typeface="Arial" panose="020B0604020202020204" pitchFamily="34" charset="0"/>
              <a:buChar char="•"/>
            </a:pPr>
            <a:r>
              <a:rPr lang="vi-VN" sz="1400" dirty="0">
                <a:solidFill>
                  <a:srgbClr val="002060"/>
                </a:solidFill>
                <a:latin typeface="Times New Roman" panose="02020603050405020304" pitchFamily="18" charset="0"/>
                <a:cs typeface="Times New Roman" panose="02020603050405020304" pitchFamily="18" charset="0"/>
              </a:rPr>
              <a:t>DNN được ứng dụng rộng rãi trong việc xử lý nhận diện và phân loại dữ liệu (text, hình ảnh, âm thanh…) với độ chính xác rất cao</a:t>
            </a:r>
            <a:r>
              <a:rPr lang="vi-VN" sz="1400" dirty="0" smtClean="0">
                <a:solidFill>
                  <a:srgbClr val="002060"/>
                </a:solidFill>
                <a:latin typeface="Times New Roman" panose="02020603050405020304" pitchFamily="18" charset="0"/>
                <a:cs typeface="Times New Roman" panose="02020603050405020304" pitchFamily="18" charset="0"/>
              </a:rPr>
              <a:t>.</a:t>
            </a:r>
            <a:r>
              <a:rPr lang="en-US" sz="1400" dirty="0" smtClean="0">
                <a:solidFill>
                  <a:srgbClr val="002060"/>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vi-VN" sz="1400" dirty="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err="1" smtClean="0">
                <a:solidFill>
                  <a:srgbClr val="002060"/>
                </a:solidFill>
                <a:latin typeface="Times New Roman" panose="02020603050405020304" pitchFamily="18" charset="0"/>
                <a:cs typeface="Times New Roman" panose="02020603050405020304" pitchFamily="18" charset="0"/>
              </a:rPr>
              <a:t>Hạn</a:t>
            </a:r>
            <a:r>
              <a:rPr lang="en-US" sz="1400" dirty="0" smtClean="0">
                <a:solidFill>
                  <a:srgbClr val="002060"/>
                </a:solidFill>
                <a:latin typeface="Times New Roman" panose="02020603050405020304" pitchFamily="18" charset="0"/>
                <a:cs typeface="Times New Roman" panose="02020603050405020304" pitchFamily="18" charset="0"/>
              </a:rPr>
              <a:t> </a:t>
            </a:r>
            <a:r>
              <a:rPr lang="vi-VN" sz="1400" dirty="0" smtClean="0">
                <a:solidFill>
                  <a:srgbClr val="002060"/>
                </a:solidFill>
                <a:latin typeface="Times New Roman" panose="02020603050405020304" pitchFamily="18" charset="0"/>
                <a:cs typeface="Times New Roman" panose="02020603050405020304" pitchFamily="18" charset="0"/>
              </a:rPr>
              <a:t>chế </a:t>
            </a:r>
            <a:r>
              <a:rPr lang="vi-VN" sz="1400" dirty="0">
                <a:solidFill>
                  <a:srgbClr val="002060"/>
                </a:solidFill>
                <a:latin typeface="Times New Roman" panose="02020603050405020304" pitchFamily="18" charset="0"/>
                <a:cs typeface="Times New Roman" panose="02020603050405020304" pitchFamily="18" charset="0"/>
              </a:rPr>
              <a:t>về mặt tốc độ xử </a:t>
            </a:r>
            <a:r>
              <a:rPr lang="vi-VN" sz="1400" dirty="0" smtClean="0">
                <a:solidFill>
                  <a:srgbClr val="002060"/>
                </a:solidFill>
                <a:latin typeface="Times New Roman" panose="02020603050405020304" pitchFamily="18" charset="0"/>
                <a:cs typeface="Times New Roman" panose="02020603050405020304" pitchFamily="18" charset="0"/>
              </a:rPr>
              <a:t>lý</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tuy</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nhiên</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với</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công</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nghệ</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hiện</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tại</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đã</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được</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cải</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thiện</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rất</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nhiều</a:t>
            </a:r>
            <a:endParaRPr lang="en-US" sz="140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err="1" smtClean="0">
                <a:solidFill>
                  <a:srgbClr val="002060"/>
                </a:solidFill>
                <a:latin typeface="Times New Roman" panose="02020603050405020304" pitchFamily="18" charset="0"/>
                <a:cs typeface="Times New Roman" panose="02020603050405020304" pitchFamily="18" charset="0"/>
              </a:rPr>
              <a:t>Yếu</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tố</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quan</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trọng</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của</a:t>
            </a:r>
            <a:r>
              <a:rPr lang="en-US" sz="1400" dirty="0" smtClean="0">
                <a:solidFill>
                  <a:srgbClr val="002060"/>
                </a:solidFill>
                <a:latin typeface="Times New Roman" panose="02020603050405020304" pitchFamily="18" charset="0"/>
                <a:cs typeface="Times New Roman" panose="02020603050405020304" pitchFamily="18" charset="0"/>
              </a:rPr>
              <a:t> DNN </a:t>
            </a:r>
            <a:r>
              <a:rPr lang="en-US" sz="1400" dirty="0" err="1" smtClean="0">
                <a:solidFill>
                  <a:srgbClr val="002060"/>
                </a:solidFill>
                <a:latin typeface="Times New Roman" panose="02020603050405020304" pitchFamily="18" charset="0"/>
                <a:cs typeface="Times New Roman" panose="02020603050405020304" pitchFamily="18" charset="0"/>
              </a:rPr>
              <a:t>là</a:t>
            </a:r>
            <a:r>
              <a:rPr lang="en-US" sz="1400" dirty="0" smtClean="0">
                <a:solidFill>
                  <a:srgbClr val="002060"/>
                </a:solidFill>
                <a:latin typeface="Times New Roman" panose="02020603050405020304" pitchFamily="18" charset="0"/>
                <a:cs typeface="Times New Roman" panose="02020603050405020304" pitchFamily="18" charset="0"/>
              </a:rPr>
              <a:t> Data training. Data </a:t>
            </a:r>
            <a:r>
              <a:rPr lang="en-US" sz="1400" dirty="0" err="1" smtClean="0">
                <a:solidFill>
                  <a:srgbClr val="002060"/>
                </a:solidFill>
                <a:latin typeface="Times New Roman" panose="02020603050405020304" pitchFamily="18" charset="0"/>
                <a:cs typeface="Times New Roman" panose="02020603050405020304" pitchFamily="18" charset="0"/>
              </a:rPr>
              <a:t>càng</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chuẩn</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xác</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thì</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độ</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chính</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xác</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tối</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đa</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càng</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cao</a:t>
            </a:r>
            <a:endParaRPr lang="en-US" sz="140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vi-VN" sz="1600" dirty="0">
              <a:solidFill>
                <a:srgbClr val="002060"/>
              </a:solidFill>
              <a:latin typeface="Times New Roman" panose="02020603050405020304" pitchFamily="18" charset="0"/>
              <a:cs typeface="Times New Roman" panose="02020603050405020304" pitchFamily="18" charset="0"/>
            </a:endParaRPr>
          </a:p>
          <a:p>
            <a:endParaRPr lang="en-US" dirty="0">
              <a:solidFill>
                <a:srgbClr val="002060"/>
              </a:solidFill>
            </a:endParaRPr>
          </a:p>
        </p:txBody>
      </p:sp>
    </p:spTree>
    <p:extLst>
      <p:ext uri="{BB962C8B-B14F-4D97-AF65-F5344CB8AC3E}">
        <p14:creationId xmlns:p14="http://schemas.microsoft.com/office/powerpoint/2010/main" val="3364575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537347"/>
            <a:ext cx="10185107" cy="541280"/>
          </a:xfrm>
        </p:spPr>
        <p:txBody>
          <a:bodyPr>
            <a:normAutofit/>
          </a:bodyPr>
          <a:lstStyle/>
          <a:p>
            <a:pPr marL="571500" indent="-571500">
              <a:buFont typeface="Wingdings" panose="05000000000000000000" pitchFamily="2" charset="2"/>
              <a:buChar char="Ø"/>
            </a:pPr>
            <a:r>
              <a:rPr lang="en-US" sz="2400" b="1" dirty="0" err="1" smtClean="0">
                <a:solidFill>
                  <a:srgbClr val="002060"/>
                </a:solidFill>
                <a:latin typeface="Times New Roman" panose="02020603050405020304" pitchFamily="18" charset="0"/>
                <a:cs typeface="Times New Roman" panose="02020603050405020304" pitchFamily="18" charset="0"/>
              </a:rPr>
              <a:t>Sử</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dụng</a:t>
            </a:r>
            <a:r>
              <a:rPr lang="en-US" sz="2400" b="1" dirty="0" smtClean="0">
                <a:solidFill>
                  <a:srgbClr val="002060"/>
                </a:solidFill>
                <a:latin typeface="Times New Roman" panose="02020603050405020304" pitchFamily="18" charset="0"/>
                <a:cs typeface="Times New Roman" panose="02020603050405020304" pitchFamily="18" charset="0"/>
              </a:rPr>
              <a:t> DNN </a:t>
            </a:r>
            <a:r>
              <a:rPr lang="en-US" sz="2400" b="1" dirty="0" err="1" smtClean="0">
                <a:solidFill>
                  <a:srgbClr val="002060"/>
                </a:solidFill>
                <a:latin typeface="Times New Roman" panose="02020603050405020304" pitchFamily="18" charset="0"/>
                <a:cs typeface="Times New Roman" panose="02020603050405020304" pitchFamily="18" charset="0"/>
              </a:rPr>
              <a:t>trong</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phát</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hiện</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khối</a:t>
            </a:r>
            <a:r>
              <a:rPr lang="en-US" sz="2400" b="1" dirty="0" smtClean="0">
                <a:solidFill>
                  <a:srgbClr val="002060"/>
                </a:solidFill>
                <a:latin typeface="Times New Roman" panose="02020603050405020304" pitchFamily="18" charset="0"/>
                <a:cs typeface="Times New Roman" panose="02020603050405020304" pitchFamily="18" charset="0"/>
              </a:rPr>
              <a:t> U </a:t>
            </a:r>
            <a:r>
              <a:rPr lang="en-US" sz="2400" b="1" dirty="0" err="1" smtClean="0">
                <a:solidFill>
                  <a:srgbClr val="002060"/>
                </a:solidFill>
                <a:latin typeface="Times New Roman" panose="02020603050405020304" pitchFamily="18" charset="0"/>
                <a:cs typeface="Times New Roman" panose="02020603050405020304" pitchFamily="18" charset="0"/>
              </a:rPr>
              <a:t>não</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45930" y="1332186"/>
            <a:ext cx="9009993" cy="4469524"/>
          </a:xfrm>
        </p:spPr>
        <p:txBody>
          <a:bodyPr>
            <a:normAutofit/>
          </a:bodyPr>
          <a:lstStyle/>
          <a:p>
            <a:pPr lvl="1">
              <a:buFont typeface="Courier New" panose="02070309020205020404" pitchFamily="49" charset="0"/>
              <a:buChar char="o"/>
            </a:pPr>
            <a:r>
              <a:rPr lang="en-US" sz="2400" dirty="0" err="1" smtClean="0">
                <a:solidFill>
                  <a:srgbClr val="002060"/>
                </a:solidFill>
                <a:latin typeface="Times New Roman" panose="02020603050405020304" pitchFamily="18" charset="0"/>
                <a:cs typeface="Times New Roman" panose="02020603050405020304" pitchFamily="18" charset="0"/>
              </a:rPr>
              <a:t>Kĩ</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thuật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DNN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phân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loại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chụp</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800" dirty="0" err="1" smtClean="0">
                <a:solidFill>
                  <a:srgbClr val="002060"/>
                </a:solidFill>
                <a:latin typeface="Times New Roman" panose="02020603050405020304" pitchFamily="18" charset="0"/>
                <a:cs typeface="Times New Roman" panose="02020603050405020304" pitchFamily="18" charset="0"/>
              </a:rPr>
              <a:t>Việc</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xử</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lý</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phát</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hiện</a:t>
            </a:r>
            <a:r>
              <a:rPr lang="en-US" sz="1800" dirty="0" smtClean="0">
                <a:solidFill>
                  <a:srgbClr val="002060"/>
                </a:solidFill>
                <a:latin typeface="Times New Roman" panose="02020603050405020304" pitchFamily="18" charset="0"/>
                <a:cs typeface="Times New Roman" panose="02020603050405020304" pitchFamily="18" charset="0"/>
              </a:rPr>
              <a:t> u </a:t>
            </a:r>
            <a:r>
              <a:rPr lang="en-US" sz="1800" dirty="0" err="1" smtClean="0">
                <a:solidFill>
                  <a:srgbClr val="002060"/>
                </a:solidFill>
                <a:latin typeface="Times New Roman" panose="02020603050405020304" pitchFamily="18" charset="0"/>
                <a:cs typeface="Times New Roman" panose="02020603050405020304" pitchFamily="18" charset="0"/>
              </a:rPr>
              <a:t>não</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từ</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ảnh</a:t>
            </a:r>
            <a:r>
              <a:rPr lang="en-US" sz="1800" dirty="0" smtClean="0">
                <a:solidFill>
                  <a:srgbClr val="002060"/>
                </a:solidFill>
                <a:latin typeface="Times New Roman" panose="02020603050405020304" pitchFamily="18" charset="0"/>
                <a:cs typeface="Times New Roman" panose="02020603050405020304" pitchFamily="18" charset="0"/>
              </a:rPr>
              <a:t> MRI, </a:t>
            </a:r>
            <a:r>
              <a:rPr lang="en-US" sz="1800" dirty="0" err="1" smtClean="0">
                <a:solidFill>
                  <a:srgbClr val="002060"/>
                </a:solidFill>
                <a:latin typeface="Times New Roman" panose="02020603050405020304" pitchFamily="18" charset="0"/>
                <a:cs typeface="Times New Roman" panose="02020603050405020304" pitchFamily="18" charset="0"/>
              </a:rPr>
              <a:t>cần</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độ</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chính</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xác</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cao</a:t>
            </a:r>
            <a:r>
              <a:rPr lang="en-US" sz="1800" dirty="0" smtClean="0">
                <a:solidFill>
                  <a:srgbClr val="002060"/>
                </a:solidFill>
                <a:latin typeface="Times New Roman" panose="02020603050405020304" pitchFamily="18" charset="0"/>
                <a:cs typeface="Times New Roman" panose="02020603050405020304" pitchFamily="18" charset="0"/>
              </a:rPr>
              <a:t>.</a:t>
            </a:r>
          </a:p>
          <a:p>
            <a:pPr lvl="2">
              <a:buFont typeface="Arial" panose="020B0604020202020204" pitchFamily="34" charset="0"/>
              <a:buChar char="•"/>
            </a:pPr>
            <a:r>
              <a:rPr lang="en-US" sz="1800" dirty="0" smtClean="0">
                <a:solidFill>
                  <a:srgbClr val="002060"/>
                </a:solidFill>
                <a:latin typeface="Times New Roman" panose="02020603050405020304" pitchFamily="18" charset="0"/>
                <a:cs typeface="Times New Roman" panose="02020603050405020304" pitchFamily="18" charset="0"/>
              </a:rPr>
              <a:t>DNN </a:t>
            </a:r>
            <a:r>
              <a:rPr lang="en-US" sz="1800" dirty="0" err="1" smtClean="0">
                <a:solidFill>
                  <a:srgbClr val="002060"/>
                </a:solidFill>
                <a:latin typeface="Times New Roman" panose="02020603050405020304" pitchFamily="18" charset="0"/>
                <a:cs typeface="Times New Roman" panose="02020603050405020304" pitchFamily="18" charset="0"/>
              </a:rPr>
              <a:t>có</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thể</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nhận</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biết</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khối</a:t>
            </a:r>
            <a:r>
              <a:rPr lang="en-US" sz="1800" dirty="0" smtClean="0">
                <a:solidFill>
                  <a:srgbClr val="002060"/>
                </a:solidFill>
                <a:latin typeface="Times New Roman" panose="02020603050405020304" pitchFamily="18" charset="0"/>
                <a:cs typeface="Times New Roman" panose="02020603050405020304" pitchFamily="18" charset="0"/>
              </a:rPr>
              <a:t> U </a:t>
            </a:r>
            <a:r>
              <a:rPr lang="en-US" sz="1800" dirty="0" err="1" smtClean="0">
                <a:solidFill>
                  <a:srgbClr val="002060"/>
                </a:solidFill>
                <a:latin typeface="Times New Roman" panose="02020603050405020304" pitchFamily="18" charset="0"/>
                <a:cs typeface="Times New Roman" panose="02020603050405020304" pitchFamily="18" charset="0"/>
              </a:rPr>
              <a:t>não</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với</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độ</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chính</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xác</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cao</a:t>
            </a:r>
            <a:r>
              <a:rPr lang="en-US" sz="1800" dirty="0" smtClean="0">
                <a:solidFill>
                  <a:srgbClr val="002060"/>
                </a:solidFill>
                <a:latin typeface="Times New Roman" panose="02020603050405020304" pitchFamily="18" charset="0"/>
                <a:cs typeface="Times New Roman" panose="02020603050405020304" pitchFamily="18" charset="0"/>
              </a:rPr>
              <a:t>. </a:t>
            </a:r>
          </a:p>
          <a:p>
            <a:pPr lvl="2">
              <a:buFont typeface="Arial" panose="020B0604020202020204" pitchFamily="34" charset="0"/>
              <a:buChar char="•"/>
            </a:pPr>
            <a:r>
              <a:rPr lang="en-US" sz="1800" dirty="0" smtClean="0">
                <a:solidFill>
                  <a:srgbClr val="002060"/>
                </a:solidFill>
                <a:latin typeface="Times New Roman" panose="02020603050405020304" pitchFamily="18" charset="0"/>
                <a:cs typeface="Times New Roman" panose="02020603050405020304" pitchFamily="18" charset="0"/>
              </a:rPr>
              <a:t>Có </a:t>
            </a:r>
            <a:r>
              <a:rPr lang="en-US" sz="1800" dirty="0" err="1" smtClean="0">
                <a:solidFill>
                  <a:srgbClr val="002060"/>
                </a:solidFill>
                <a:latin typeface="Times New Roman" panose="02020603050405020304" pitchFamily="18" charset="0"/>
                <a:cs typeface="Times New Roman" panose="02020603050405020304" pitchFamily="18" charset="0"/>
              </a:rPr>
              <a:t>thể</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phân</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biệt</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được</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các</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loại</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khối</a:t>
            </a:r>
            <a:r>
              <a:rPr lang="en-US" sz="1800" dirty="0" smtClean="0">
                <a:solidFill>
                  <a:srgbClr val="002060"/>
                </a:solidFill>
                <a:latin typeface="Times New Roman" panose="02020603050405020304" pitchFamily="18" charset="0"/>
                <a:cs typeface="Times New Roman" panose="02020603050405020304" pitchFamily="18" charset="0"/>
              </a:rPr>
              <a:t> U </a:t>
            </a:r>
            <a:r>
              <a:rPr lang="en-US" sz="1800" dirty="0" err="1" smtClean="0">
                <a:solidFill>
                  <a:srgbClr val="002060"/>
                </a:solidFill>
                <a:latin typeface="Times New Roman" panose="02020603050405020304" pitchFamily="18" charset="0"/>
                <a:cs typeface="Times New Roman" panose="02020603050405020304" pitchFamily="18" charset="0"/>
              </a:rPr>
              <a:t>dựa</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trên</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dữ</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liệu</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đã</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học</a:t>
            </a:r>
            <a:r>
              <a:rPr lang="en-US" sz="1800" dirty="0" smtClean="0">
                <a:solidFill>
                  <a:srgbClr val="002060"/>
                </a:solidFill>
                <a:latin typeface="Times New Roman" panose="02020603050405020304" pitchFamily="18" charset="0"/>
                <a:cs typeface="Times New Roman" panose="02020603050405020304" pitchFamily="18" charset="0"/>
              </a:rPr>
              <a:t> </a:t>
            </a:r>
          </a:p>
          <a:p>
            <a:pPr lvl="2">
              <a:buFont typeface="Arial" panose="020B0604020202020204" pitchFamily="34" charset="0"/>
              <a:buChar char="•"/>
            </a:pPr>
            <a:r>
              <a:rPr lang="en-US" sz="1800" dirty="0">
                <a:solidFill>
                  <a:srgbClr val="002060"/>
                </a:solidFill>
                <a:latin typeface="Times New Roman" panose="02020603050405020304" pitchFamily="18" charset="0"/>
                <a:cs typeface="Times New Roman" panose="02020603050405020304" pitchFamily="18" charset="0"/>
              </a:rPr>
              <a:t>D</a:t>
            </a:r>
            <a:r>
              <a:rPr lang="en-US" sz="1800" dirty="0" smtClean="0">
                <a:solidFill>
                  <a:srgbClr val="002060"/>
                </a:solidFill>
                <a:latin typeface="Times New Roman" panose="02020603050405020304" pitchFamily="18" charset="0"/>
                <a:cs typeface="Times New Roman" panose="02020603050405020304" pitchFamily="18" charset="0"/>
              </a:rPr>
              <a:t>NN </a:t>
            </a:r>
            <a:r>
              <a:rPr lang="en-US" sz="1800" dirty="0" err="1" smtClean="0">
                <a:solidFill>
                  <a:srgbClr val="002060"/>
                </a:solidFill>
                <a:latin typeface="Times New Roman" panose="02020603050405020304" pitchFamily="18" charset="0"/>
                <a:cs typeface="Times New Roman" panose="02020603050405020304" pitchFamily="18" charset="0"/>
              </a:rPr>
              <a:t>là</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một</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trong</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những</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phương</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pháp</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phù</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hợp</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đề</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thực</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hiện</a:t>
            </a:r>
            <a:r>
              <a:rPr lang="en-US" sz="1800" dirty="0" smtClean="0">
                <a:solidFill>
                  <a:srgbClr val="002060"/>
                </a:solidFill>
                <a:latin typeface="Times New Roman" panose="02020603050405020304" pitchFamily="18" charset="0"/>
                <a:cs typeface="Times New Roman" panose="02020603050405020304" pitchFamily="18" charset="0"/>
              </a:rPr>
              <a:t>.</a:t>
            </a: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13</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7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7759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537347"/>
            <a:ext cx="10185107" cy="541280"/>
          </a:xfrm>
        </p:spPr>
        <p:txBody>
          <a:bodyPr>
            <a:normAutofit/>
          </a:bodyPr>
          <a:lstStyle/>
          <a:p>
            <a:pPr marL="571500" lvl="1" indent="-571500" algn="l" defTabSz="457200" rtl="0">
              <a:spcBef>
                <a:spcPct val="0"/>
              </a:spcBef>
              <a:buFont typeface="Wingdings" panose="05000000000000000000" pitchFamily="2" charset="2"/>
              <a:buChar char="Ø"/>
            </a:pPr>
            <a:r>
              <a:rPr lang="en-US" sz="2400" b="1" dirty="0" err="1" smtClean="0">
                <a:solidFill>
                  <a:srgbClr val="002060"/>
                </a:solidFill>
                <a:latin typeface="Times New Roman" panose="02020603050405020304" pitchFamily="18" charset="0"/>
                <a:cs typeface="Times New Roman" panose="02020603050405020304" pitchFamily="18" charset="0"/>
              </a:rPr>
              <a:t>Thiết</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kế</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chương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trình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sử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dụng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DNN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14</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7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21" name="Content Placeholder 2"/>
          <p:cNvSpPr txBox="1">
            <a:spLocks/>
          </p:cNvSpPr>
          <p:nvPr/>
        </p:nvSpPr>
        <p:spPr>
          <a:xfrm>
            <a:off x="1742089" y="4862854"/>
            <a:ext cx="2711669" cy="10765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endParaRPr lang="en-US" dirty="0" smtClean="0">
              <a:solidFill>
                <a:srgbClr val="002060"/>
              </a:solidFill>
              <a:latin typeface="Times New Roman" panose="02020603050405020304" pitchFamily="18" charset="0"/>
              <a:cs typeface="Times New Roman" panose="02020603050405020304" pitchFamily="18" charset="0"/>
            </a:endParaRPr>
          </a:p>
        </p:txBody>
      </p:sp>
      <p:sp>
        <p:nvSpPr>
          <p:cNvPr id="22" name="Content Placeholder 2"/>
          <p:cNvSpPr txBox="1">
            <a:spLocks/>
          </p:cNvSpPr>
          <p:nvPr/>
        </p:nvSpPr>
        <p:spPr>
          <a:xfrm>
            <a:off x="677334" y="1368483"/>
            <a:ext cx="5299910"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sz="1800" b="1" dirty="0" err="1">
                <a:solidFill>
                  <a:srgbClr val="002060"/>
                </a:solidFill>
                <a:latin typeface="Times New Roman" panose="02020603050405020304" pitchFamily="18" charset="0"/>
                <a:cs typeface="Times New Roman" panose="02020603050405020304" pitchFamily="18" charset="0"/>
              </a:rPr>
              <a:t>X</a:t>
            </a:r>
            <a:r>
              <a:rPr lang="en-US" sz="1800" b="1" dirty="0" err="1" smtClean="0">
                <a:solidFill>
                  <a:srgbClr val="002060"/>
                </a:solidFill>
                <a:latin typeface="Times New Roman" panose="02020603050405020304" pitchFamily="18" charset="0"/>
                <a:cs typeface="Times New Roman" panose="02020603050405020304" pitchFamily="18" charset="0"/>
              </a:rPr>
              <a:t>ây</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dựng</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chương</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trình</a:t>
            </a:r>
            <a:endParaRPr lang="en-US" sz="1800" b="1" dirty="0" smtClean="0">
              <a:solidFill>
                <a:srgbClr val="002060"/>
              </a:solidFill>
              <a:latin typeface="Times New Roman" panose="02020603050405020304" pitchFamily="18" charset="0"/>
              <a:cs typeface="Times New Roman" panose="02020603050405020304" pitchFamily="18" charset="0"/>
            </a:endParaRPr>
          </a:p>
        </p:txBody>
      </p:sp>
      <p:sp>
        <p:nvSpPr>
          <p:cNvPr id="13" name="Content Placeholder 2"/>
          <p:cNvSpPr>
            <a:spLocks noGrp="1"/>
          </p:cNvSpPr>
          <p:nvPr>
            <p:ph idx="1"/>
          </p:nvPr>
        </p:nvSpPr>
        <p:spPr>
          <a:xfrm>
            <a:off x="945930" y="1932588"/>
            <a:ext cx="5294449" cy="3869122"/>
          </a:xfrm>
        </p:spPr>
        <p:txBody>
          <a:bodyPr>
            <a:normAutofit/>
          </a:bodyPr>
          <a:lstStyle/>
          <a:p>
            <a:pPr lvl="1">
              <a:buFont typeface="Courier New" panose="02070309020205020404" pitchFamily="49" charset="0"/>
              <a:buChar char="o"/>
            </a:pPr>
            <a:r>
              <a:rPr lang="en-US" sz="2200" dirty="0" err="1" smtClean="0">
                <a:solidFill>
                  <a:srgbClr val="002060"/>
                </a:solidFill>
                <a:latin typeface="Times New Roman" panose="02020603050405020304" pitchFamily="18" charset="0"/>
                <a:cs typeface="Times New Roman" panose="02020603050405020304" pitchFamily="18" charset="0"/>
              </a:rPr>
              <a:t>Phân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tích</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hình</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ảnh</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smtClean="0">
                <a:solidFill>
                  <a:srgbClr val="002060"/>
                </a:solidFill>
                <a:latin typeface="Times New Roman" panose="02020603050405020304" pitchFamily="18" charset="0"/>
                <a:cs typeface="Times New Roman" panose="02020603050405020304" pitchFamily="18" charset="0"/>
              </a:rPr>
              <a:t>MRI, </a:t>
            </a:r>
            <a:r>
              <a:rPr lang="en-US" sz="2200" dirty="0" err="1">
                <a:solidFill>
                  <a:srgbClr val="002060"/>
                </a:solidFill>
                <a:latin typeface="Times New Roman" panose="02020603050405020304" pitchFamily="18" charset="0"/>
                <a:cs typeface="Times New Roman" panose="02020603050405020304" pitchFamily="18" charset="0"/>
              </a:rPr>
              <a:t>s</a:t>
            </a:r>
            <a:r>
              <a:rPr lang="en-US" sz="2200" dirty="0" err="1" smtClean="0">
                <a:solidFill>
                  <a:srgbClr val="002060"/>
                </a:solidFill>
                <a:latin typeface="Times New Roman" panose="02020603050405020304" pitchFamily="18" charset="0"/>
                <a:cs typeface="Times New Roman" panose="02020603050405020304" pitchFamily="18" charset="0"/>
              </a:rPr>
              <a:t>ử</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dụng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phương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pháp</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ngưỡng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để</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phân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tách</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khối</a:t>
            </a:r>
            <a:r>
              <a:rPr lang="en-US" sz="2200" dirty="0" smtClean="0">
                <a:solidFill>
                  <a:srgbClr val="002060"/>
                </a:solidFill>
                <a:latin typeface="Times New Roman" panose="02020603050405020304" pitchFamily="18" charset="0"/>
                <a:cs typeface="Times New Roman" panose="02020603050405020304" pitchFamily="18" charset="0"/>
              </a:rPr>
              <a:t> U. </a:t>
            </a:r>
            <a:r>
              <a:rPr lang="en-US" sz="2200" dirty="0" err="1" smtClean="0">
                <a:solidFill>
                  <a:srgbClr val="002060"/>
                </a:solidFill>
                <a:latin typeface="Times New Roman" panose="02020603050405020304" pitchFamily="18" charset="0"/>
                <a:cs typeface="Times New Roman" panose="02020603050405020304" pitchFamily="18" charset="0"/>
              </a:rPr>
              <a:t>Lưu</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trữ</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dữ</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liệu</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đã</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phân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tách</a:t>
            </a:r>
            <a:endParaRPr lang="en-US" sz="2200"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200" dirty="0" smtClean="0">
                <a:solidFill>
                  <a:srgbClr val="002060"/>
                </a:solidFill>
                <a:latin typeface="Times New Roman" panose="02020603050405020304" pitchFamily="18" charset="0"/>
                <a:cs typeface="Times New Roman" panose="02020603050405020304" pitchFamily="18" charset="0"/>
              </a:rPr>
              <a:t>Training </a:t>
            </a:r>
            <a:r>
              <a:rPr lang="en-US" sz="2200" dirty="0" err="1" smtClean="0">
                <a:solidFill>
                  <a:srgbClr val="002060"/>
                </a:solidFill>
                <a:latin typeface="Times New Roman" panose="02020603050405020304" pitchFamily="18" charset="0"/>
                <a:cs typeface="Times New Roman" panose="02020603050405020304" pitchFamily="18" charset="0"/>
              </a:rPr>
              <a:t>khối</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dự</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liệu</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đã</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phân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tách</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Lưu</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trữ</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smtClean="0">
                <a:solidFill>
                  <a:srgbClr val="002060"/>
                </a:solidFill>
                <a:latin typeface="Times New Roman" panose="02020603050405020304" pitchFamily="18" charset="0"/>
                <a:cs typeface="Times New Roman" panose="02020603050405020304" pitchFamily="18" charset="0"/>
              </a:rPr>
              <a:t>Model </a:t>
            </a:r>
            <a:r>
              <a:rPr lang="en-US" sz="2200" dirty="0" err="1" smtClean="0">
                <a:solidFill>
                  <a:srgbClr val="002060"/>
                </a:solidFill>
                <a:latin typeface="Times New Roman" panose="02020603050405020304" pitchFamily="18" charset="0"/>
                <a:cs typeface="Times New Roman" panose="02020603050405020304" pitchFamily="18" charset="0"/>
              </a:rPr>
              <a:t>đã</a:t>
            </a:r>
            <a:r>
              <a:rPr lang="en-US" sz="2200" dirty="0" smtClean="0">
                <a:solidFill>
                  <a:srgbClr val="002060"/>
                </a:solidFill>
                <a:latin typeface="Times New Roman" panose="02020603050405020304" pitchFamily="18" charset="0"/>
                <a:cs typeface="Times New Roman" panose="02020603050405020304" pitchFamily="18" charset="0"/>
              </a:rPr>
              <a:t> training.</a:t>
            </a:r>
          </a:p>
          <a:p>
            <a:pPr lvl="1">
              <a:buFont typeface="Courier New" panose="02070309020205020404" pitchFamily="49" charset="0"/>
              <a:buChar char="o"/>
            </a:pPr>
            <a:r>
              <a:rPr lang="en-US" sz="2200" dirty="0" err="1" smtClean="0">
                <a:solidFill>
                  <a:srgbClr val="002060"/>
                </a:solidFill>
                <a:latin typeface="Times New Roman" panose="02020603050405020304" pitchFamily="18" charset="0"/>
                <a:cs typeface="Times New Roman" panose="02020603050405020304" pitchFamily="18" charset="0"/>
              </a:rPr>
              <a:t>Sử</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dụng</a:t>
            </a:r>
            <a:r>
              <a:rPr lang="en-US" sz="2200" dirty="0" smtClean="0">
                <a:solidFill>
                  <a:srgbClr val="002060"/>
                </a:solidFill>
                <a:latin typeface="Times New Roman" panose="02020603050405020304" pitchFamily="18" charset="0"/>
                <a:cs typeface="Times New Roman" panose="02020603050405020304" pitchFamily="18" charset="0"/>
              </a:rPr>
              <a:t> Model </a:t>
            </a:r>
            <a:r>
              <a:rPr lang="en-US" sz="2200" dirty="0" err="1" smtClean="0">
                <a:solidFill>
                  <a:srgbClr val="002060"/>
                </a:solidFill>
                <a:latin typeface="Times New Roman" panose="02020603050405020304" pitchFamily="18" charset="0"/>
                <a:cs typeface="Times New Roman" panose="02020603050405020304" pitchFamily="18" charset="0"/>
              </a:rPr>
              <a:t>để</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phát</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hiện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khối</a:t>
            </a:r>
            <a:r>
              <a:rPr lang="en-US" sz="2200" dirty="0" smtClean="0">
                <a:solidFill>
                  <a:srgbClr val="002060"/>
                </a:solidFill>
                <a:latin typeface="Times New Roman" panose="02020603050405020304" pitchFamily="18" charset="0"/>
                <a:cs typeface="Times New Roman" panose="02020603050405020304" pitchFamily="18" charset="0"/>
              </a:rPr>
              <a:t> U ở </a:t>
            </a:r>
            <a:r>
              <a:rPr lang="en-US" sz="2200" dirty="0" err="1" smtClean="0">
                <a:solidFill>
                  <a:srgbClr val="002060"/>
                </a:solidFill>
                <a:latin typeface="Times New Roman" panose="02020603050405020304" pitchFamily="18" charset="0"/>
                <a:cs typeface="Times New Roman" panose="02020603050405020304" pitchFamily="18" charset="0"/>
              </a:rPr>
              <a:t>những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bức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ảnh</a:t>
            </a:r>
            <a:r>
              <a:rPr lang="en-US" sz="2200" dirty="0" smtClean="0">
                <a:solidFill>
                  <a:srgbClr val="002060"/>
                </a:solidFill>
                <a:latin typeface="Times New Roman" panose="02020603050405020304" pitchFamily="18" charset="0"/>
                <a:cs typeface="Times New Roman" panose="02020603050405020304" pitchFamily="18" charset="0"/>
              </a:rPr>
              <a:t> MRI </a:t>
            </a:r>
            <a:r>
              <a:rPr lang="en-US" sz="2200" dirty="0" err="1" smtClean="0">
                <a:solidFill>
                  <a:srgbClr val="002060"/>
                </a:solidFill>
                <a:latin typeface="Times New Roman" panose="02020603050405020304" pitchFamily="18" charset="0"/>
                <a:cs typeface="Times New Roman" panose="02020603050405020304" pitchFamily="18" charset="0"/>
              </a:rPr>
              <a:t>mới</a:t>
            </a:r>
            <a:endParaRPr lang="en-US" sz="2200"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200"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200"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200" dirty="0" smtClean="0">
              <a:solidFill>
                <a:srgbClr val="00206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974946" y="1294152"/>
            <a:ext cx="2808541" cy="4747210"/>
          </a:xfrm>
          <a:prstGeom prst="rect">
            <a:avLst/>
          </a:prstGeom>
        </p:spPr>
      </p:pic>
    </p:spTree>
    <p:extLst>
      <p:ext uri="{BB962C8B-B14F-4D97-AF65-F5344CB8AC3E}">
        <p14:creationId xmlns:p14="http://schemas.microsoft.com/office/powerpoint/2010/main" val="465756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537347"/>
            <a:ext cx="10185107" cy="541280"/>
          </a:xfrm>
        </p:spPr>
        <p:txBody>
          <a:bodyPr>
            <a:normAutofit/>
          </a:bodyPr>
          <a:lstStyle/>
          <a:p>
            <a:pPr marL="571500" lvl="1" indent="-571500" algn="l" defTabSz="457200" rtl="0">
              <a:spcBef>
                <a:spcPct val="0"/>
              </a:spcBef>
              <a:buFont typeface="Wingdings" panose="05000000000000000000" pitchFamily="2" charset="2"/>
              <a:buChar char="Ø"/>
            </a:pPr>
            <a:r>
              <a:rPr lang="en-US" sz="2400" b="1" dirty="0" err="1" smtClean="0">
                <a:solidFill>
                  <a:srgbClr val="002060"/>
                </a:solidFill>
                <a:latin typeface="Times New Roman" panose="02020603050405020304" pitchFamily="18" charset="0"/>
                <a:cs typeface="Times New Roman" panose="02020603050405020304" pitchFamily="18" charset="0"/>
              </a:rPr>
              <a:t>Thiết</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kế</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chương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trình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sử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dụng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DNN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15</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7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21" name="Content Placeholder 2"/>
          <p:cNvSpPr txBox="1">
            <a:spLocks/>
          </p:cNvSpPr>
          <p:nvPr/>
        </p:nvSpPr>
        <p:spPr>
          <a:xfrm>
            <a:off x="1742089" y="4862854"/>
            <a:ext cx="2711669" cy="10765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endParaRPr lang="en-US" dirty="0" smtClean="0">
              <a:solidFill>
                <a:srgbClr val="002060"/>
              </a:solidFill>
              <a:latin typeface="Times New Roman" panose="02020603050405020304" pitchFamily="18" charset="0"/>
              <a:cs typeface="Times New Roman" panose="02020603050405020304" pitchFamily="18" charset="0"/>
            </a:endParaRPr>
          </a:p>
        </p:txBody>
      </p:sp>
      <p:sp>
        <p:nvSpPr>
          <p:cNvPr id="22" name="Content Placeholder 2"/>
          <p:cNvSpPr txBox="1">
            <a:spLocks/>
          </p:cNvSpPr>
          <p:nvPr/>
        </p:nvSpPr>
        <p:spPr>
          <a:xfrm>
            <a:off x="677334" y="1368483"/>
            <a:ext cx="5299910"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sz="1800" b="1" dirty="0" err="1">
                <a:solidFill>
                  <a:srgbClr val="002060"/>
                </a:solidFill>
                <a:latin typeface="Times New Roman" panose="02020603050405020304" pitchFamily="18" charset="0"/>
                <a:cs typeface="Times New Roman" panose="02020603050405020304" pitchFamily="18" charset="0"/>
              </a:rPr>
              <a:t>X</a:t>
            </a:r>
            <a:r>
              <a:rPr lang="en-US" sz="1800" b="1" dirty="0" err="1" smtClean="0">
                <a:solidFill>
                  <a:srgbClr val="002060"/>
                </a:solidFill>
                <a:latin typeface="Times New Roman" panose="02020603050405020304" pitchFamily="18" charset="0"/>
                <a:cs typeface="Times New Roman" panose="02020603050405020304" pitchFamily="18" charset="0"/>
              </a:rPr>
              <a:t>ây</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dựng</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chương</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trình-UseCase</a:t>
            </a:r>
            <a:endParaRPr lang="en-US" sz="1800" b="1" dirty="0" smtClean="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1421800" y="1998775"/>
            <a:ext cx="6063916" cy="3839275"/>
          </a:xfrm>
          <a:prstGeom prst="rect">
            <a:avLst/>
          </a:prstGeom>
        </p:spPr>
      </p:pic>
    </p:spTree>
    <p:extLst>
      <p:ext uri="{BB962C8B-B14F-4D97-AF65-F5344CB8AC3E}">
        <p14:creationId xmlns:p14="http://schemas.microsoft.com/office/powerpoint/2010/main" val="1758796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537347"/>
            <a:ext cx="10185107" cy="541280"/>
          </a:xfrm>
        </p:spPr>
        <p:txBody>
          <a:bodyPr>
            <a:normAutofit/>
          </a:bodyPr>
          <a:lstStyle/>
          <a:p>
            <a:pPr marL="571500" lvl="1" indent="-571500" algn="l" defTabSz="457200" rtl="0">
              <a:spcBef>
                <a:spcPct val="0"/>
              </a:spcBef>
              <a:buFont typeface="Wingdings" panose="05000000000000000000" pitchFamily="2" charset="2"/>
              <a:buChar char="Ø"/>
            </a:pPr>
            <a:r>
              <a:rPr lang="en-US" sz="2400" b="1" dirty="0" err="1" smtClean="0">
                <a:solidFill>
                  <a:srgbClr val="002060"/>
                </a:solidFill>
                <a:latin typeface="Times New Roman" panose="02020603050405020304" pitchFamily="18" charset="0"/>
                <a:cs typeface="Times New Roman" panose="02020603050405020304" pitchFamily="18" charset="0"/>
              </a:rPr>
              <a:t>Thiết</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kế</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chương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trình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sử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dụng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DNN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16</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7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21" name="Content Placeholder 2"/>
          <p:cNvSpPr txBox="1">
            <a:spLocks/>
          </p:cNvSpPr>
          <p:nvPr/>
        </p:nvSpPr>
        <p:spPr>
          <a:xfrm>
            <a:off x="1742089" y="4862854"/>
            <a:ext cx="2711669" cy="10765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endParaRPr lang="en-US" dirty="0" smtClean="0">
              <a:solidFill>
                <a:srgbClr val="002060"/>
              </a:solidFill>
              <a:latin typeface="Times New Roman" panose="02020603050405020304" pitchFamily="18" charset="0"/>
              <a:cs typeface="Times New Roman" panose="02020603050405020304" pitchFamily="18" charset="0"/>
            </a:endParaRPr>
          </a:p>
        </p:txBody>
      </p:sp>
      <p:sp>
        <p:nvSpPr>
          <p:cNvPr id="22" name="Content Placeholder 2"/>
          <p:cNvSpPr txBox="1">
            <a:spLocks/>
          </p:cNvSpPr>
          <p:nvPr/>
        </p:nvSpPr>
        <p:spPr>
          <a:xfrm>
            <a:off x="447968" y="1196052"/>
            <a:ext cx="5299910"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sz="1800" b="1" dirty="0" smtClean="0">
                <a:solidFill>
                  <a:srgbClr val="002060"/>
                </a:solidFill>
                <a:latin typeface="Times New Roman" panose="02020603050405020304" pitchFamily="18" charset="0"/>
                <a:cs typeface="Times New Roman" panose="02020603050405020304" pitchFamily="18" charset="0"/>
              </a:rPr>
              <a:t>Detail Design –Training Model</a:t>
            </a:r>
          </a:p>
        </p:txBody>
      </p:sp>
      <p:sp>
        <p:nvSpPr>
          <p:cNvPr id="10" name="Content Placeholder 2"/>
          <p:cNvSpPr txBox="1">
            <a:spLocks/>
          </p:cNvSpPr>
          <p:nvPr/>
        </p:nvSpPr>
        <p:spPr>
          <a:xfrm>
            <a:off x="5225685" y="1228327"/>
            <a:ext cx="5299910"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sz="1800" b="1" dirty="0" smtClean="0">
                <a:solidFill>
                  <a:srgbClr val="002060"/>
                </a:solidFill>
                <a:latin typeface="Times New Roman" panose="02020603050405020304" pitchFamily="18" charset="0"/>
                <a:cs typeface="Times New Roman" panose="02020603050405020304" pitchFamily="18" charset="0"/>
              </a:rPr>
              <a:t>Detail Design –Object Detect</a:t>
            </a:r>
          </a:p>
        </p:txBody>
      </p:sp>
      <p:pic>
        <p:nvPicPr>
          <p:cNvPr id="11" name="Picture 10"/>
          <p:cNvPicPr>
            <a:picLocks noChangeAspect="1"/>
          </p:cNvPicPr>
          <p:nvPr/>
        </p:nvPicPr>
        <p:blipFill>
          <a:blip r:embed="rId3"/>
          <a:stretch>
            <a:fillRect/>
          </a:stretch>
        </p:blipFill>
        <p:spPr>
          <a:xfrm>
            <a:off x="4235362" y="1805008"/>
            <a:ext cx="5476197" cy="3503869"/>
          </a:xfrm>
          <a:prstGeom prst="rect">
            <a:avLst/>
          </a:prstGeom>
        </p:spPr>
      </p:pic>
      <p:pic>
        <p:nvPicPr>
          <p:cNvPr id="4" name="Picture 3"/>
          <p:cNvPicPr>
            <a:picLocks noChangeAspect="1"/>
          </p:cNvPicPr>
          <p:nvPr/>
        </p:nvPicPr>
        <p:blipFill>
          <a:blip r:embed="rId4"/>
          <a:stretch>
            <a:fillRect/>
          </a:stretch>
        </p:blipFill>
        <p:spPr>
          <a:xfrm>
            <a:off x="883921" y="1805008"/>
            <a:ext cx="3257228" cy="3503869"/>
          </a:xfrm>
          <a:prstGeom prst="rect">
            <a:avLst/>
          </a:prstGeom>
        </p:spPr>
      </p:pic>
    </p:spTree>
    <p:extLst>
      <p:ext uri="{BB962C8B-B14F-4D97-AF65-F5344CB8AC3E}">
        <p14:creationId xmlns:p14="http://schemas.microsoft.com/office/powerpoint/2010/main" val="2033455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537347"/>
            <a:ext cx="10185107" cy="541280"/>
          </a:xfrm>
        </p:spPr>
        <p:txBody>
          <a:bodyPr>
            <a:normAutofit/>
          </a:bodyPr>
          <a:lstStyle/>
          <a:p>
            <a:pPr marL="571500" lvl="1" indent="-571500" algn="l" defTabSz="457200" rtl="0">
              <a:spcBef>
                <a:spcPct val="0"/>
              </a:spcBef>
              <a:buFont typeface="Wingdings" panose="05000000000000000000" pitchFamily="2" charset="2"/>
              <a:buChar char="Ø"/>
            </a:pPr>
            <a:r>
              <a:rPr lang="en-US" sz="2400" b="1" dirty="0" err="1" smtClean="0">
                <a:solidFill>
                  <a:srgbClr val="002060"/>
                </a:solidFill>
                <a:latin typeface="Times New Roman" panose="02020603050405020304" pitchFamily="18" charset="0"/>
                <a:cs typeface="Times New Roman" panose="02020603050405020304" pitchFamily="18" charset="0"/>
              </a:rPr>
              <a:t>Thiết</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kế</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chương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trình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sử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dụng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DNN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17</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7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21" name="Content Placeholder 2"/>
          <p:cNvSpPr txBox="1">
            <a:spLocks/>
          </p:cNvSpPr>
          <p:nvPr/>
        </p:nvSpPr>
        <p:spPr>
          <a:xfrm>
            <a:off x="1742089" y="4862854"/>
            <a:ext cx="2711669" cy="10765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endParaRPr lang="en-US" dirty="0" smtClean="0">
              <a:solidFill>
                <a:srgbClr val="002060"/>
              </a:solidFill>
              <a:latin typeface="Times New Roman" panose="02020603050405020304" pitchFamily="18" charset="0"/>
              <a:cs typeface="Times New Roman" panose="02020603050405020304" pitchFamily="18" charset="0"/>
            </a:endParaRPr>
          </a:p>
        </p:txBody>
      </p:sp>
      <p:sp>
        <p:nvSpPr>
          <p:cNvPr id="22" name="Content Placeholder 2"/>
          <p:cNvSpPr txBox="1">
            <a:spLocks/>
          </p:cNvSpPr>
          <p:nvPr/>
        </p:nvSpPr>
        <p:spPr>
          <a:xfrm>
            <a:off x="740396" y="1233971"/>
            <a:ext cx="5299910"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sz="1800" b="1" dirty="0" err="1" smtClean="0">
                <a:solidFill>
                  <a:srgbClr val="002060"/>
                </a:solidFill>
                <a:latin typeface="Times New Roman" panose="02020603050405020304" pitchFamily="18" charset="0"/>
                <a:cs typeface="Times New Roman" panose="02020603050405020304" pitchFamily="18" charset="0"/>
              </a:rPr>
              <a:t>Giao</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diện</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chương</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trình</a:t>
            </a:r>
            <a:endParaRPr lang="en-US" sz="1800" b="1" dirty="0" smtClean="0">
              <a:solidFill>
                <a:srgbClr val="002060"/>
              </a:solidFill>
              <a:latin typeface="Times New Roman" panose="02020603050405020304" pitchFamily="18" charset="0"/>
              <a:cs typeface="Times New Roman" panose="02020603050405020304" pitchFamily="18" charset="0"/>
            </a:endParaRPr>
          </a:p>
        </p:txBody>
      </p:sp>
      <p:sp>
        <p:nvSpPr>
          <p:cNvPr id="11" name="Content Placeholder 2"/>
          <p:cNvSpPr txBox="1">
            <a:spLocks/>
          </p:cNvSpPr>
          <p:nvPr/>
        </p:nvSpPr>
        <p:spPr>
          <a:xfrm>
            <a:off x="920385" y="1816296"/>
            <a:ext cx="2569778"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b="1" dirty="0" smtClean="0">
                <a:solidFill>
                  <a:srgbClr val="002060"/>
                </a:solidFill>
                <a:latin typeface="Times New Roman" panose="02020603050405020304" pitchFamily="18" charset="0"/>
                <a:cs typeface="Times New Roman" panose="02020603050405020304" pitchFamily="18" charset="0"/>
              </a:rPr>
              <a:t>Training Data Mode:</a:t>
            </a:r>
          </a:p>
        </p:txBody>
      </p:sp>
      <p:sp>
        <p:nvSpPr>
          <p:cNvPr id="13" name="Content Placeholder 2"/>
          <p:cNvSpPr txBox="1">
            <a:spLocks/>
          </p:cNvSpPr>
          <p:nvPr/>
        </p:nvSpPr>
        <p:spPr>
          <a:xfrm>
            <a:off x="968994" y="3723519"/>
            <a:ext cx="2617075"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b="1" dirty="0" smtClean="0">
                <a:solidFill>
                  <a:srgbClr val="002060"/>
                </a:solidFill>
                <a:latin typeface="Times New Roman" panose="02020603050405020304" pitchFamily="18" charset="0"/>
                <a:cs typeface="Times New Roman" panose="02020603050405020304" pitchFamily="18" charset="0"/>
              </a:rPr>
              <a:t>Tumor Detect Mode :</a:t>
            </a:r>
          </a:p>
        </p:txBody>
      </p:sp>
      <p:pic>
        <p:nvPicPr>
          <p:cNvPr id="7" name="Picture 6"/>
          <p:cNvPicPr>
            <a:picLocks noChangeAspect="1"/>
          </p:cNvPicPr>
          <p:nvPr/>
        </p:nvPicPr>
        <p:blipFill rotWithShape="1">
          <a:blip r:embed="rId3"/>
          <a:srcRect l="352" t="2076" r="-1" b="1"/>
          <a:stretch/>
        </p:blipFill>
        <p:spPr>
          <a:xfrm>
            <a:off x="1581475" y="4129378"/>
            <a:ext cx="5072653" cy="1368550"/>
          </a:xfrm>
          <a:prstGeom prst="rect">
            <a:avLst/>
          </a:prstGeom>
        </p:spPr>
      </p:pic>
      <p:pic>
        <p:nvPicPr>
          <p:cNvPr id="15" name="Picture 14"/>
          <p:cNvPicPr/>
          <p:nvPr/>
        </p:nvPicPr>
        <p:blipFill>
          <a:blip r:embed="rId4"/>
          <a:stretch>
            <a:fillRect/>
          </a:stretch>
        </p:blipFill>
        <p:spPr>
          <a:xfrm>
            <a:off x="6974946" y="2029786"/>
            <a:ext cx="2563192" cy="2975766"/>
          </a:xfrm>
          <a:prstGeom prst="rect">
            <a:avLst/>
          </a:prstGeom>
        </p:spPr>
      </p:pic>
      <p:sp>
        <p:nvSpPr>
          <p:cNvPr id="16" name="Content Placeholder 2"/>
          <p:cNvSpPr txBox="1">
            <a:spLocks/>
          </p:cNvSpPr>
          <p:nvPr/>
        </p:nvSpPr>
        <p:spPr>
          <a:xfrm>
            <a:off x="6360448" y="1258977"/>
            <a:ext cx="3311342" cy="33907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sz="1800" b="1" dirty="0" err="1" smtClean="0">
                <a:solidFill>
                  <a:srgbClr val="002060"/>
                </a:solidFill>
                <a:latin typeface="Times New Roman" panose="02020603050405020304" pitchFamily="18" charset="0"/>
                <a:cs typeface="Times New Roman" panose="02020603050405020304" pitchFamily="18" charset="0"/>
              </a:rPr>
              <a:t>Cấu</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trúc</a:t>
            </a:r>
            <a:r>
              <a:rPr lang="en-US" sz="1800" b="1" dirty="0" smtClean="0">
                <a:solidFill>
                  <a:srgbClr val="002060"/>
                </a:solidFill>
                <a:latin typeface="Times New Roman" panose="02020603050405020304" pitchFamily="18" charset="0"/>
                <a:cs typeface="Times New Roman" panose="02020603050405020304" pitchFamily="18" charset="0"/>
              </a:rPr>
              <a:t> Data training</a:t>
            </a:r>
          </a:p>
        </p:txBody>
      </p:sp>
      <p:pic>
        <p:nvPicPr>
          <p:cNvPr id="9" name="Picture 8"/>
          <p:cNvPicPr>
            <a:picLocks noChangeAspect="1"/>
          </p:cNvPicPr>
          <p:nvPr/>
        </p:nvPicPr>
        <p:blipFill>
          <a:blip r:embed="rId5"/>
          <a:stretch>
            <a:fillRect/>
          </a:stretch>
        </p:blipFill>
        <p:spPr>
          <a:xfrm>
            <a:off x="1578415" y="2155375"/>
            <a:ext cx="5073695" cy="1406208"/>
          </a:xfrm>
          <a:prstGeom prst="rect">
            <a:avLst/>
          </a:prstGeom>
        </p:spPr>
      </p:pic>
    </p:spTree>
    <p:extLst>
      <p:ext uri="{BB962C8B-B14F-4D97-AF65-F5344CB8AC3E}">
        <p14:creationId xmlns:p14="http://schemas.microsoft.com/office/powerpoint/2010/main" val="1767064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537347"/>
            <a:ext cx="10185107" cy="541280"/>
          </a:xfrm>
        </p:spPr>
        <p:txBody>
          <a:bodyPr>
            <a:normAutofit/>
          </a:bodyPr>
          <a:lstStyle/>
          <a:p>
            <a:pPr marL="571500" lvl="1" indent="-571500" algn="l" defTabSz="457200" rtl="0">
              <a:spcBef>
                <a:spcPct val="0"/>
              </a:spcBef>
              <a:buFont typeface="Wingdings" panose="05000000000000000000" pitchFamily="2" charset="2"/>
              <a:buChar char="Ø"/>
            </a:pPr>
            <a:r>
              <a:rPr lang="en-US" sz="2400" b="1" dirty="0" err="1" smtClean="0">
                <a:solidFill>
                  <a:srgbClr val="002060"/>
                </a:solidFill>
                <a:latin typeface="Times New Roman" panose="02020603050405020304" pitchFamily="18" charset="0"/>
                <a:cs typeface="Times New Roman" panose="02020603050405020304" pitchFamily="18" charset="0"/>
              </a:rPr>
              <a:t>Thiết</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kế</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chương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trình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sử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dụng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DNN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18</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7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22" name="Content Placeholder 2"/>
          <p:cNvSpPr txBox="1">
            <a:spLocks/>
          </p:cNvSpPr>
          <p:nvPr/>
        </p:nvSpPr>
        <p:spPr>
          <a:xfrm>
            <a:off x="739140" y="1134869"/>
            <a:ext cx="5238104"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sz="1800" b="1" dirty="0" err="1" smtClean="0">
                <a:solidFill>
                  <a:srgbClr val="002060"/>
                </a:solidFill>
                <a:latin typeface="Times New Roman" panose="02020603050405020304" pitchFamily="18" charset="0"/>
                <a:cs typeface="Times New Roman" panose="02020603050405020304" pitchFamily="18" charset="0"/>
              </a:rPr>
              <a:t>Kết</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quả</a:t>
            </a:r>
            <a:r>
              <a:rPr lang="en-US" sz="1800" b="1" dirty="0" smtClean="0">
                <a:solidFill>
                  <a:srgbClr val="002060"/>
                </a:solidFill>
                <a:latin typeface="Times New Roman" panose="02020603050405020304" pitchFamily="18" charset="0"/>
                <a:cs typeface="Times New Roman" panose="02020603050405020304" pitchFamily="18" charset="0"/>
              </a:rPr>
              <a:t> training:</a:t>
            </a:r>
          </a:p>
        </p:txBody>
      </p:sp>
      <p:sp>
        <p:nvSpPr>
          <p:cNvPr id="15" name="Content Placeholder 2"/>
          <p:cNvSpPr txBox="1">
            <a:spLocks/>
          </p:cNvSpPr>
          <p:nvPr/>
        </p:nvSpPr>
        <p:spPr>
          <a:xfrm>
            <a:off x="1663261" y="1790662"/>
            <a:ext cx="2372712" cy="284026"/>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lgn="ctr">
              <a:buNone/>
            </a:pPr>
            <a:r>
              <a:rPr lang="en-US" sz="1800" b="1" dirty="0" err="1" smtClean="0">
                <a:solidFill>
                  <a:srgbClr val="002060"/>
                </a:solidFill>
                <a:latin typeface="Times New Roman" panose="02020603050405020304" pitchFamily="18" charset="0"/>
                <a:cs typeface="Times New Roman" panose="02020603050405020304" pitchFamily="18" charset="0"/>
              </a:rPr>
              <a:t>Biểu</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đồ</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độ</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chính</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xác</a:t>
            </a:r>
            <a:endParaRPr lang="en-US" sz="1800" b="1" dirty="0" smtClean="0">
              <a:solidFill>
                <a:srgbClr val="002060"/>
              </a:solidFill>
              <a:latin typeface="Times New Roman" panose="02020603050405020304" pitchFamily="18" charset="0"/>
              <a:cs typeface="Times New Roman" panose="02020603050405020304" pitchFamily="18" charset="0"/>
            </a:endParaRPr>
          </a:p>
        </p:txBody>
      </p:sp>
      <p:sp>
        <p:nvSpPr>
          <p:cNvPr id="23" name="Content Placeholder 2"/>
          <p:cNvSpPr txBox="1">
            <a:spLocks/>
          </p:cNvSpPr>
          <p:nvPr/>
        </p:nvSpPr>
        <p:spPr>
          <a:xfrm>
            <a:off x="6080760" y="1790662"/>
            <a:ext cx="2715741" cy="284026"/>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lgn="ctr">
              <a:buNone/>
            </a:pPr>
            <a:r>
              <a:rPr lang="en-US" sz="1800" b="1" dirty="0" err="1" smtClean="0">
                <a:solidFill>
                  <a:srgbClr val="002060"/>
                </a:solidFill>
                <a:latin typeface="Times New Roman" panose="02020603050405020304" pitchFamily="18" charset="0"/>
                <a:cs typeface="Times New Roman" panose="02020603050405020304" pitchFamily="18" charset="0"/>
              </a:rPr>
              <a:t>Biểu</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đồ</a:t>
            </a:r>
            <a:r>
              <a:rPr lang="en-US" sz="1800" b="1" dirty="0" smtClean="0">
                <a:solidFill>
                  <a:srgbClr val="002060"/>
                </a:solidFill>
                <a:latin typeface="Times New Roman" panose="02020603050405020304" pitchFamily="18" charset="0"/>
                <a:cs typeface="Times New Roman" panose="02020603050405020304" pitchFamily="18" charset="0"/>
              </a:rPr>
              <a:t> ma </a:t>
            </a:r>
            <a:r>
              <a:rPr lang="en-US" sz="1800" b="1" dirty="0" err="1" smtClean="0">
                <a:solidFill>
                  <a:srgbClr val="002060"/>
                </a:solidFill>
                <a:latin typeface="Times New Roman" panose="02020603050405020304" pitchFamily="18" charset="0"/>
                <a:cs typeface="Times New Roman" panose="02020603050405020304" pitchFamily="18" charset="0"/>
              </a:rPr>
              <a:t>trận</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nhầm</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lẫn</a:t>
            </a:r>
            <a:endParaRPr lang="en-US" sz="1800" b="1" dirty="0" smtClean="0">
              <a:solidFill>
                <a:srgbClr val="00206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1541" y="1932675"/>
            <a:ext cx="3893721" cy="381373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2074688"/>
            <a:ext cx="5261085" cy="3686785"/>
          </a:xfrm>
          <a:prstGeom prst="rect">
            <a:avLst/>
          </a:prstGeom>
        </p:spPr>
      </p:pic>
    </p:spTree>
    <p:extLst>
      <p:ext uri="{BB962C8B-B14F-4D97-AF65-F5344CB8AC3E}">
        <p14:creationId xmlns:p14="http://schemas.microsoft.com/office/powerpoint/2010/main" val="3496051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537347"/>
            <a:ext cx="10185107" cy="541280"/>
          </a:xfrm>
        </p:spPr>
        <p:txBody>
          <a:bodyPr>
            <a:normAutofit/>
          </a:bodyPr>
          <a:lstStyle/>
          <a:p>
            <a:pPr marL="571500" lvl="1" indent="-571500" algn="l" defTabSz="457200" rtl="0">
              <a:spcBef>
                <a:spcPct val="0"/>
              </a:spcBef>
              <a:buFont typeface="Wingdings" panose="05000000000000000000" pitchFamily="2" charset="2"/>
              <a:buChar char="Ø"/>
            </a:pPr>
            <a:r>
              <a:rPr lang="en-US" sz="2400" b="1" dirty="0" err="1" smtClean="0">
                <a:solidFill>
                  <a:srgbClr val="002060"/>
                </a:solidFill>
                <a:latin typeface="Times New Roman" panose="02020603050405020304" pitchFamily="18" charset="0"/>
                <a:cs typeface="Times New Roman" panose="02020603050405020304" pitchFamily="18" charset="0"/>
              </a:rPr>
              <a:t>Thiết</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kế</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chương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trình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phát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sử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dụng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DNN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19</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7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22" name="Content Placeholder 2"/>
          <p:cNvSpPr txBox="1">
            <a:spLocks/>
          </p:cNvSpPr>
          <p:nvPr/>
        </p:nvSpPr>
        <p:spPr>
          <a:xfrm>
            <a:off x="754380" y="1134869"/>
            <a:ext cx="5222864"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sz="1800" b="1" dirty="0" err="1" smtClean="0">
                <a:solidFill>
                  <a:srgbClr val="002060"/>
                </a:solidFill>
                <a:latin typeface="Times New Roman" panose="02020603050405020304" pitchFamily="18" charset="0"/>
                <a:cs typeface="Times New Roman" panose="02020603050405020304" pitchFamily="18" charset="0"/>
              </a:rPr>
              <a:t>Kết</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quả</a:t>
            </a:r>
            <a:r>
              <a:rPr lang="en-US" sz="1800" b="1" dirty="0" smtClean="0">
                <a:solidFill>
                  <a:srgbClr val="002060"/>
                </a:solidFill>
                <a:latin typeface="Times New Roman" panose="02020603050405020304" pitchFamily="18" charset="0"/>
                <a:cs typeface="Times New Roman" panose="02020603050405020304" pitchFamily="18" charset="0"/>
              </a:rPr>
              <a:t> training:</a:t>
            </a:r>
          </a:p>
        </p:txBody>
      </p:sp>
      <p:sp>
        <p:nvSpPr>
          <p:cNvPr id="13" name="Content Placeholder 2"/>
          <p:cNvSpPr txBox="1">
            <a:spLocks/>
          </p:cNvSpPr>
          <p:nvPr/>
        </p:nvSpPr>
        <p:spPr>
          <a:xfrm>
            <a:off x="2931051" y="1561850"/>
            <a:ext cx="5222864"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sz="1800" b="1" dirty="0" err="1" smtClean="0">
                <a:solidFill>
                  <a:srgbClr val="002060"/>
                </a:solidFill>
                <a:latin typeface="Times New Roman" panose="02020603050405020304" pitchFamily="18" charset="0"/>
                <a:cs typeface="Times New Roman" panose="02020603050405020304" pitchFamily="18" charset="0"/>
              </a:rPr>
              <a:t>Thử</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nghiệm</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kết</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quả</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với</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một</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số</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hình</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ảnh</a:t>
            </a:r>
            <a:r>
              <a:rPr lang="en-US" sz="1800" b="1" dirty="0" smtClean="0">
                <a:solidFill>
                  <a:srgbClr val="002060"/>
                </a:solidFill>
                <a:latin typeface="Times New Roman" panose="02020603050405020304" pitchFamily="18" charset="0"/>
                <a:cs typeface="Times New Roman" panose="02020603050405020304" pitchFamily="18" charset="0"/>
              </a:rPr>
              <a:t> test</a:t>
            </a:r>
          </a:p>
        </p:txBody>
      </p:sp>
      <p:pic>
        <p:nvPicPr>
          <p:cNvPr id="4" name="Picture 3"/>
          <p:cNvPicPr>
            <a:picLocks noChangeAspect="1"/>
          </p:cNvPicPr>
          <p:nvPr/>
        </p:nvPicPr>
        <p:blipFill rotWithShape="1">
          <a:blip r:embed="rId3" cstate="hqprint">
            <a:extLst>
              <a:ext uri="{28A0092B-C50C-407E-A947-70E740481C1C}">
                <a14:useLocalDpi xmlns:a14="http://schemas.microsoft.com/office/drawing/2010/main" val="0"/>
              </a:ext>
            </a:extLst>
          </a:blip>
          <a:srcRect l="8387" t="7654" r="7807" b="10885"/>
          <a:stretch/>
        </p:blipFill>
        <p:spPr>
          <a:xfrm>
            <a:off x="1387366" y="2002866"/>
            <a:ext cx="7827579" cy="4038496"/>
          </a:xfrm>
          <a:prstGeom prst="rect">
            <a:avLst/>
          </a:prstGeom>
        </p:spPr>
      </p:pic>
    </p:spTree>
    <p:extLst>
      <p:ext uri="{BB962C8B-B14F-4D97-AF65-F5344CB8AC3E}">
        <p14:creationId xmlns:p14="http://schemas.microsoft.com/office/powerpoint/2010/main" val="1958996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01869"/>
          </a:xfrm>
        </p:spPr>
        <p:txBody>
          <a:bodyPr>
            <a:normAutofit fontScale="90000"/>
          </a:bodyPr>
          <a:lstStyle/>
          <a:p>
            <a:pPr marL="571500" indent="-571500">
              <a:buFont typeface="Wingdings" panose="05000000000000000000" pitchFamily="2" charset="2"/>
              <a:buChar char="q"/>
            </a:pPr>
            <a:r>
              <a:rPr lang="en-US" dirty="0" err="1" smtClean="0">
                <a:solidFill>
                  <a:srgbClr val="002060"/>
                </a:solidFill>
              </a:rPr>
              <a:t>Nội</a:t>
            </a:r>
            <a:r>
              <a:rPr lang="en-US" dirty="0" smtClean="0">
                <a:solidFill>
                  <a:srgbClr val="002060"/>
                </a:solidFill>
              </a:rPr>
              <a:t> dung </a:t>
            </a:r>
            <a:r>
              <a:rPr lang="en-US" dirty="0" err="1" smtClean="0">
                <a:solidFill>
                  <a:srgbClr val="002060"/>
                </a:solidFill>
              </a:rPr>
              <a:t>trình</a:t>
            </a:r>
            <a:r>
              <a:rPr lang="en-US" dirty="0" smtClean="0">
                <a:solidFill>
                  <a:srgbClr val="002060"/>
                </a:solidFill>
              </a:rPr>
              <a:t> </a:t>
            </a:r>
            <a:r>
              <a:rPr lang="en-US" dirty="0" err="1" smtClean="0">
                <a:solidFill>
                  <a:srgbClr val="002060"/>
                </a:solidFill>
              </a:rPr>
              <a:t>bày</a:t>
            </a:r>
            <a:endParaRPr lang="en-US" dirty="0">
              <a:solidFill>
                <a:srgbClr val="002060"/>
              </a:solidFill>
            </a:endParaRPr>
          </a:p>
        </p:txBody>
      </p:sp>
      <p:sp>
        <p:nvSpPr>
          <p:cNvPr id="3" name="Content Placeholder 2"/>
          <p:cNvSpPr>
            <a:spLocks noGrp="1"/>
          </p:cNvSpPr>
          <p:nvPr>
            <p:ph idx="1"/>
          </p:nvPr>
        </p:nvSpPr>
        <p:spPr>
          <a:xfrm>
            <a:off x="677334" y="1292773"/>
            <a:ext cx="8596668" cy="4748590"/>
          </a:xfrm>
        </p:spPr>
        <p:txBody>
          <a:bodyPr/>
          <a:lstStyle/>
          <a:p>
            <a:pPr>
              <a:buFont typeface="Wingdings" panose="05000000000000000000" pitchFamily="2" charset="2"/>
              <a:buChar char="Ø"/>
            </a:pPr>
            <a:r>
              <a:rPr lang="en-US" b="1" dirty="0" err="1" smtClean="0">
                <a:solidFill>
                  <a:srgbClr val="002060"/>
                </a:solidFill>
                <a:latin typeface="Times New Roman" panose="02020603050405020304" pitchFamily="18" charset="0"/>
                <a:cs typeface="Times New Roman" panose="02020603050405020304" pitchFamily="18" charset="0"/>
              </a:rPr>
              <a:t>Tổng</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a:solidFill>
                  <a:srgbClr val="002060"/>
                </a:solidFill>
                <a:latin typeface="Times New Roman" panose="02020603050405020304" pitchFamily="18" charset="0"/>
                <a:cs typeface="Times New Roman" panose="02020603050405020304" pitchFamily="18" charset="0"/>
              </a:rPr>
              <a:t>quan</a:t>
            </a:r>
            <a:r>
              <a:rPr lang="en-US" b="1" dirty="0">
                <a:solidFill>
                  <a:srgbClr val="002060"/>
                </a:solidFill>
                <a:latin typeface="Times New Roman" panose="02020603050405020304" pitchFamily="18" charset="0"/>
                <a:cs typeface="Times New Roman" panose="02020603050405020304" pitchFamily="18" charset="0"/>
              </a:rPr>
              <a:t> </a:t>
            </a:r>
            <a:r>
              <a:rPr lang="en-US" b="1" dirty="0" err="1">
                <a:solidFill>
                  <a:srgbClr val="002060"/>
                </a:solidFill>
                <a:latin typeface="Times New Roman" panose="02020603050405020304" pitchFamily="18" charset="0"/>
                <a:cs typeface="Times New Roman" panose="02020603050405020304" pitchFamily="18" charset="0"/>
              </a:rPr>
              <a:t>về</a:t>
            </a:r>
            <a:r>
              <a:rPr lang="en-US" b="1" dirty="0">
                <a:solidFill>
                  <a:srgbClr val="002060"/>
                </a:solidFill>
                <a:latin typeface="Times New Roman" panose="02020603050405020304" pitchFamily="18" charset="0"/>
                <a:cs typeface="Times New Roman" panose="02020603050405020304" pitchFamily="18" charset="0"/>
              </a:rPr>
              <a:t> </a:t>
            </a:r>
            <a:r>
              <a:rPr lang="en-US" b="1" dirty="0" smtClean="0">
                <a:solidFill>
                  <a:srgbClr val="002060"/>
                </a:solidFill>
                <a:latin typeface="Times New Roman" panose="02020603050405020304" pitchFamily="18" charset="0"/>
                <a:cs typeface="Times New Roman" panose="02020603050405020304" pitchFamily="18" charset="0"/>
              </a:rPr>
              <a:t>AI</a:t>
            </a:r>
          </a:p>
          <a:p>
            <a:pPr lvl="1">
              <a:buFont typeface="Courier New" panose="02070309020205020404" pitchFamily="49" charset="0"/>
              <a:buChar char="o"/>
            </a:pPr>
            <a:r>
              <a:rPr lang="en-US" dirty="0">
                <a:solidFill>
                  <a:srgbClr val="002060"/>
                </a:solidFill>
                <a:latin typeface="Times New Roman" panose="02020603050405020304" pitchFamily="18" charset="0"/>
                <a:cs typeface="Times New Roman" panose="02020603050405020304" pitchFamily="18" charset="0"/>
              </a:rPr>
              <a:t>Định </a:t>
            </a:r>
            <a:r>
              <a:rPr lang="en-US" dirty="0" err="1">
                <a:solidFill>
                  <a:srgbClr val="002060"/>
                </a:solidFill>
                <a:latin typeface="Times New Roman" panose="02020603050405020304" pitchFamily="18" charset="0"/>
                <a:cs typeface="Times New Roman" panose="02020603050405020304" pitchFamily="18" charset="0"/>
              </a:rPr>
              <a:t>nghĩa</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AI(Artificial </a:t>
            </a:r>
            <a:r>
              <a:rPr lang="en-US" dirty="0">
                <a:solidFill>
                  <a:srgbClr val="002060"/>
                </a:solidFill>
                <a:latin typeface="Times New Roman" panose="02020603050405020304" pitchFamily="18" charset="0"/>
                <a:cs typeface="Times New Roman" panose="02020603050405020304" pitchFamily="18" charset="0"/>
              </a:rPr>
              <a:t>Intelligence)</a:t>
            </a:r>
          </a:p>
          <a:p>
            <a:pPr lvl="1">
              <a:buFont typeface="Courier New" panose="02070309020205020404" pitchFamily="49" charset="0"/>
              <a:buChar char="o"/>
            </a:pPr>
            <a:r>
              <a:rPr lang="en-US" dirty="0" err="1">
                <a:solidFill>
                  <a:srgbClr val="002060"/>
                </a:solidFill>
                <a:latin typeface="Times New Roman" panose="02020603050405020304" pitchFamily="18" charset="0"/>
                <a:cs typeface="Times New Roman" panose="02020603050405020304" pitchFamily="18" charset="0"/>
              </a:rPr>
              <a:t>Công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nghệ</a:t>
            </a:r>
            <a:r>
              <a:rPr lang="en-US" dirty="0">
                <a:solidFill>
                  <a:srgbClr val="002060"/>
                </a:solidFill>
                <a:latin typeface="Times New Roman" panose="02020603050405020304" pitchFamily="18" charset="0"/>
                <a:cs typeface="Times New Roman" panose="02020603050405020304" pitchFamily="18" charset="0"/>
              </a:rPr>
              <a:t> AI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ứng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AI, Machine-Learning</a:t>
            </a:r>
          </a:p>
          <a:p>
            <a:pPr>
              <a:buFont typeface="Wingdings" panose="05000000000000000000" pitchFamily="2" charset="2"/>
              <a:buChar char="Ø"/>
            </a:pPr>
            <a:r>
              <a:rPr lang="en-US" b="1" dirty="0" err="1" smtClean="0">
                <a:solidFill>
                  <a:srgbClr val="002060"/>
                </a:solidFill>
                <a:latin typeface="Times New Roman" panose="02020603050405020304" pitchFamily="18" charset="0"/>
                <a:cs typeface="Times New Roman" panose="02020603050405020304" pitchFamily="18" charset="0"/>
              </a:rPr>
              <a:t>Tổng</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quan</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về</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kĩ</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thuật</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xử</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lý</a:t>
            </a: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ảnh</a:t>
            </a:r>
            <a:r>
              <a:rPr lang="en-US" b="1" dirty="0" smtClean="0">
                <a:solidFill>
                  <a:srgbClr val="002060"/>
                </a:solidFill>
                <a:latin typeface="Times New Roman" panose="02020603050405020304" pitchFamily="18" charset="0"/>
                <a:cs typeface="Times New Roman" panose="02020603050405020304" pitchFamily="18" charset="0"/>
              </a:rPr>
              <a:t> MRI </a:t>
            </a:r>
            <a:r>
              <a:rPr lang="en-US" b="1" dirty="0" err="1" smtClean="0">
                <a:solidFill>
                  <a:srgbClr val="002060"/>
                </a:solidFill>
                <a:latin typeface="Times New Roman" panose="02020603050405020304" pitchFamily="18" charset="0"/>
                <a:cs typeface="Times New Roman" panose="02020603050405020304" pitchFamily="18" charset="0"/>
              </a:rPr>
              <a:t>chụp</a:t>
            </a:r>
            <a:r>
              <a:rPr lang="en-US" b="1" dirty="0" smtClean="0">
                <a:solidFill>
                  <a:srgbClr val="002060"/>
                </a:solidFill>
                <a:latin typeface="Times New Roman" panose="02020603050405020304" pitchFamily="18" charset="0"/>
                <a:cs typeface="Times New Roman" panose="02020603050405020304" pitchFamily="18" charset="0"/>
              </a:rPr>
              <a:t> u </a:t>
            </a:r>
            <a:r>
              <a:rPr lang="en-US" b="1" dirty="0" err="1" smtClean="0">
                <a:solidFill>
                  <a:srgbClr val="002060"/>
                </a:solidFill>
                <a:latin typeface="Times New Roman" panose="02020603050405020304" pitchFamily="18" charset="0"/>
                <a:cs typeface="Times New Roman" panose="02020603050405020304" pitchFamily="18" charset="0"/>
              </a:rPr>
              <a:t>não</a:t>
            </a:r>
            <a:endParaRPr lang="en-US" b="1"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a:solidFill>
                  <a:srgbClr val="002060"/>
                </a:solidFill>
                <a:latin typeface="Times New Roman" panose="02020603050405020304" pitchFamily="18" charset="0"/>
                <a:cs typeface="Times New Roman" panose="02020603050405020304" pitchFamily="18" charset="0"/>
              </a:rPr>
              <a:t>Khái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niệm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để</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hiện</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a:solidFill>
                  <a:srgbClr val="002060"/>
                </a:solidFill>
                <a:latin typeface="Times New Roman" panose="02020603050405020304" pitchFamily="18" charset="0"/>
                <a:cs typeface="Times New Roman" panose="02020603050405020304" pitchFamily="18" charset="0"/>
              </a:rPr>
              <a:t>Ứng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AI </a:t>
            </a:r>
            <a:r>
              <a:rPr lang="en-US" dirty="0" err="1">
                <a:solidFill>
                  <a:srgbClr val="002060"/>
                </a:solidFill>
                <a:latin typeface="Times New Roman" panose="02020603050405020304" pitchFamily="18" charset="0"/>
                <a:cs typeface="Times New Roman" panose="02020603050405020304" pitchFamily="18" charset="0"/>
              </a:rPr>
              <a:t>trong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việc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tự</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khối</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từ</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a:t>
            </a: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smtClean="0">
                <a:solidFill>
                  <a:srgbClr val="002060"/>
                </a:solidFill>
                <a:latin typeface="Times New Roman" panose="02020603050405020304" pitchFamily="18" charset="0"/>
                <a:cs typeface="Times New Roman" panose="02020603050405020304" pitchFamily="18" charset="0"/>
              </a:rPr>
              <a:t>Kĩ</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D</a:t>
            </a:r>
            <a:r>
              <a:rPr lang="en-US" dirty="0" smtClean="0">
                <a:solidFill>
                  <a:srgbClr val="002060"/>
                </a:solidFill>
                <a:latin typeface="Times New Roman" panose="02020603050405020304" pitchFamily="18" charset="0"/>
                <a:cs typeface="Times New Roman" panose="02020603050405020304" pitchFamily="18" charset="0"/>
              </a:rPr>
              <a:t>NN </a:t>
            </a:r>
            <a:r>
              <a:rPr lang="en-US" dirty="0" err="1" smtClean="0">
                <a:solidFill>
                  <a:srgbClr val="002060"/>
                </a:solidFill>
                <a:latin typeface="Times New Roman" panose="02020603050405020304" pitchFamily="18" charset="0"/>
                <a:cs typeface="Times New Roman" panose="02020603050405020304" pitchFamily="18" charset="0"/>
              </a:rPr>
              <a:t>phát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hiện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phân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loại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chụp</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smtClean="0">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smtClean="0">
                <a:solidFill>
                  <a:srgbClr val="002060"/>
                </a:solidFill>
                <a:latin typeface="Times New Roman" panose="02020603050405020304" pitchFamily="18" charset="0"/>
                <a:cs typeface="Times New Roman" panose="02020603050405020304" pitchFamily="18" charset="0"/>
              </a:rPr>
              <a:t>Thiết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kế</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chương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trình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hiện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khối</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smtClean="0">
                <a:solidFill>
                  <a:srgbClr val="002060"/>
                </a:solidFill>
                <a:latin typeface="Times New Roman" panose="02020603050405020304" pitchFamily="18" charset="0"/>
                <a:cs typeface="Times New Roman" panose="02020603050405020304" pitchFamily="18" charset="0"/>
              </a:rPr>
              <a:t>não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dụng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D</a:t>
            </a:r>
            <a:r>
              <a:rPr lang="en-US" dirty="0" smtClean="0">
                <a:solidFill>
                  <a:srgbClr val="002060"/>
                </a:solidFill>
                <a:latin typeface="Times New Roman" panose="02020603050405020304" pitchFamily="18" charset="0"/>
                <a:cs typeface="Times New Roman" panose="02020603050405020304" pitchFamily="18" charset="0"/>
              </a:rPr>
              <a:t>NN</a:t>
            </a:r>
          </a:p>
          <a:p>
            <a:pPr>
              <a:buFont typeface="Wingdings" panose="05000000000000000000" pitchFamily="2" charset="2"/>
              <a:buChar char="Ø"/>
            </a:pPr>
            <a:endParaRPr lang="en-US" dirty="0" smtClean="0">
              <a:solidFill>
                <a:srgbClr val="002060"/>
              </a:solidFill>
              <a:latin typeface="Times New Roman" panose="02020603050405020304" pitchFamily="18" charset="0"/>
              <a:cs typeface="Times New Roman" panose="02020603050405020304" pitchFamily="18" charset="0"/>
            </a:endParaRPr>
          </a:p>
          <a:p>
            <a:pPr marL="457200" lvl="1" indent="0">
              <a:buNone/>
            </a:pPr>
            <a:endParaRPr lang="en-US"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solidFill>
                <a:srgbClr val="002060"/>
              </a:solidFill>
              <a:latin typeface="Times New Roman" panose="02020603050405020304" pitchFamily="18" charset="0"/>
              <a:cs typeface="Times New Roman" panose="02020603050405020304" pitchFamily="18" charset="0"/>
            </a:endParaRPr>
          </a:p>
          <a:p>
            <a:pPr marL="0" indent="0">
              <a:buNone/>
            </a:pPr>
            <a:endParaRPr lang="en-US" dirty="0"/>
          </a:p>
        </p:txBody>
      </p:sp>
      <p:sp>
        <p:nvSpPr>
          <p:cNvPr id="5" name="Footer Placeholder 4"/>
          <p:cNvSpPr>
            <a:spLocks noGrp="1"/>
          </p:cNvSpPr>
          <p:nvPr>
            <p:ph type="ftr" sz="quarter" idx="11"/>
          </p:nvPr>
        </p:nvSpPr>
        <p:spPr/>
        <p:txBody>
          <a:bodyPr/>
          <a:lstStyle/>
          <a:p>
            <a:r>
              <a:rPr lang="vi-VN" smtClean="0"/>
              <a:t>GIẢNG VIÊN HƯỚNG DẪN : HÁN TRỌNG THANH</a:t>
            </a:r>
            <a:endParaRPr lang="en-US"/>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0"/>
            <a:ext cx="535666" cy="804963"/>
          </a:xfrm>
          <a:prstGeom prst="rect">
            <a:avLst/>
          </a:prstGeom>
        </p:spPr>
      </p:pic>
      <p:sp>
        <p:nvSpPr>
          <p:cNvPr id="9" name="Date Placeholder 13">
            <a:extLst>
              <a:ext uri="{FF2B5EF4-FFF2-40B4-BE49-F238E27FC236}">
                <a16:creationId xmlns:a16="http://schemas.microsoft.com/office/drawing/2014/main" id="{A3DA8331-DBD9-414C-B0F2-F521D871AA68}"/>
              </a:ext>
            </a:extLst>
          </p:cNvPr>
          <p:cNvSpPr>
            <a:spLocks noGrp="1"/>
          </p:cNvSpPr>
          <p:nvPr>
            <p:ph type="dt" sz="half" idx="10"/>
          </p:nvPr>
        </p:nvSpPr>
        <p:spPr>
          <a:xfrm>
            <a:off x="10321604" y="267614"/>
            <a:ext cx="1334730" cy="269733"/>
          </a:xfrm>
        </p:spPr>
        <p:txBody>
          <a:body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t>7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75626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77766"/>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D</a:t>
            </a:r>
            <a:r>
              <a:rPr lang="en-US" dirty="0" err="1" smtClean="0">
                <a:solidFill>
                  <a:srgbClr val="002060"/>
                </a:solidFill>
                <a:latin typeface="Times New Roman" panose="02020603050405020304" pitchFamily="18" charset="0"/>
                <a:cs typeface="Times New Roman" panose="02020603050405020304" pitchFamily="18" charset="0"/>
              </a:rPr>
              <a:t>ữ</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liệu</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MRI </a:t>
            </a:r>
            <a:r>
              <a:rPr lang="en-US" dirty="0" err="1" smtClean="0">
                <a:solidFill>
                  <a:srgbClr val="002060"/>
                </a:solidFill>
                <a:latin typeface="Times New Roman" panose="02020603050405020304" pitchFamily="18" charset="0"/>
                <a:cs typeface="Times New Roman" panose="02020603050405020304" pitchFamily="18" charset="0"/>
              </a:rPr>
              <a:t>để</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nghiên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cứu</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về</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khối</a:t>
            </a:r>
            <a:r>
              <a:rPr lang="en-US" dirty="0" smtClean="0">
                <a:solidFill>
                  <a:srgbClr val="002060"/>
                </a:solidFill>
                <a:latin typeface="Times New Roman" panose="02020603050405020304" pitchFamily="18" charset="0"/>
                <a:cs typeface="Times New Roman" panose="02020603050405020304" pitchFamily="18" charset="0"/>
              </a:rPr>
              <a:t> U</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00654" y="1560787"/>
            <a:ext cx="7973347" cy="4480576"/>
          </a:xfrm>
        </p:spPr>
        <p:txBody>
          <a:bodyPr/>
          <a:lstStyle/>
          <a:p>
            <a:r>
              <a:rPr lang="en-US" b="1" dirty="0" err="1">
                <a:solidFill>
                  <a:srgbClr val="002060"/>
                </a:solidFill>
                <a:latin typeface="Times New Roman" panose="02020603050405020304" pitchFamily="18" charset="0"/>
                <a:cs typeface="Times New Roman" panose="02020603050405020304" pitchFamily="18" charset="0"/>
              </a:rPr>
              <a:t>BraTS</a:t>
            </a:r>
            <a:r>
              <a:rPr lang="en-US" b="1" dirty="0">
                <a:solidFill>
                  <a:srgbClr val="002060"/>
                </a:solidFill>
                <a:latin typeface="Times New Roman" panose="02020603050405020304" pitchFamily="18" charset="0"/>
                <a:cs typeface="Times New Roman" panose="02020603050405020304" pitchFamily="18" charset="0"/>
              </a:rPr>
              <a:t> </a:t>
            </a:r>
            <a:r>
              <a:rPr lang="en-US" b="1" dirty="0" smtClean="0">
                <a:solidFill>
                  <a:srgbClr val="002060"/>
                </a:solidFill>
                <a:latin typeface="Times New Roman" panose="02020603050405020304" pitchFamily="18" charset="0"/>
                <a:cs typeface="Times New Roman" panose="02020603050405020304" pitchFamily="18" charset="0"/>
              </a:rPr>
              <a:t>dataset:</a:t>
            </a:r>
          </a:p>
          <a:p>
            <a:pPr marL="742950" lvl="2" indent="-342900">
              <a:buFont typeface="Wingdings" panose="05000000000000000000" pitchFamily="2" charset="2"/>
              <a:buChar char="§"/>
            </a:pPr>
            <a:r>
              <a:rPr lang="en-US" dirty="0">
                <a:solidFill>
                  <a:srgbClr val="002060"/>
                </a:solidFill>
                <a:latin typeface="Times New Roman" panose="02020603050405020304" pitchFamily="18" charset="0"/>
                <a:cs typeface="Times New Roman" panose="02020603050405020304" pitchFamily="18" charset="0"/>
              </a:rPr>
              <a:t>Trang </a:t>
            </a:r>
            <a:r>
              <a:rPr lang="en-US" dirty="0" err="1">
                <a:solidFill>
                  <a:srgbClr val="002060"/>
                </a:solidFill>
                <a:latin typeface="Times New Roman" panose="02020603050405020304" pitchFamily="18" charset="0"/>
                <a:cs typeface="Times New Roman" panose="02020603050405020304" pitchFamily="18" charset="0"/>
              </a:rPr>
              <a:t>chủ</a:t>
            </a:r>
            <a:r>
              <a:rPr lang="en-US"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hlinkClick r:id="rId2"/>
              </a:rPr>
              <a:t>https://ipp.cbica.upenn.edu</a:t>
            </a:r>
            <a:r>
              <a:rPr lang="en-US" dirty="0" smtClean="0">
                <a:solidFill>
                  <a:srgbClr val="002060"/>
                </a:solidFill>
                <a:latin typeface="Times New Roman" panose="02020603050405020304" pitchFamily="18" charset="0"/>
                <a:cs typeface="Times New Roman" panose="02020603050405020304" pitchFamily="18" charset="0"/>
                <a:hlinkClick r:id="rId2"/>
              </a:rPr>
              <a:t>/</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bộ</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dữ</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liệu</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hlinkClick r:id="rId3"/>
              </a:rPr>
              <a:t>BraTS</a:t>
            </a:r>
            <a:r>
              <a:rPr lang="en-US" sz="1600" dirty="0">
                <a:solidFill>
                  <a:srgbClr val="002060"/>
                </a:solidFill>
                <a:latin typeface="Times New Roman" panose="02020603050405020304" pitchFamily="18" charset="0"/>
                <a:cs typeface="Times New Roman" panose="02020603050405020304" pitchFamily="18" charset="0"/>
                <a:hlinkClick r:id="rId3"/>
              </a:rPr>
              <a:t> </a:t>
            </a:r>
            <a:r>
              <a:rPr lang="en-US" sz="1600" dirty="0" smtClean="0">
                <a:solidFill>
                  <a:srgbClr val="002060"/>
                </a:solidFill>
                <a:latin typeface="Times New Roman" panose="02020603050405020304" pitchFamily="18" charset="0"/>
                <a:cs typeface="Times New Roman" panose="02020603050405020304" pitchFamily="18" charset="0"/>
              </a:rPr>
              <a:t>version 2015, 2018,2019,2020</a:t>
            </a:r>
          </a:p>
          <a:p>
            <a:r>
              <a:rPr lang="en-US" dirty="0" smtClean="0">
                <a:solidFill>
                  <a:srgbClr val="002060"/>
                </a:solidFill>
                <a:latin typeface="Times New Roman" panose="02020603050405020304" pitchFamily="18" charset="0"/>
                <a:cs typeface="Times New Roman" panose="02020603050405020304" pitchFamily="18" charset="0"/>
              </a:rPr>
              <a:t>Brain tumor dataset </a:t>
            </a:r>
            <a:r>
              <a:rPr lang="en-US" dirty="0" err="1" smtClean="0">
                <a:solidFill>
                  <a:srgbClr val="002060"/>
                </a:solidFill>
                <a:latin typeface="Times New Roman" panose="02020603050405020304" pitchFamily="18" charset="0"/>
                <a:cs typeface="Times New Roman" panose="02020603050405020304" pitchFamily="18" charset="0"/>
              </a:rPr>
              <a:t>từ</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các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thành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viên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nhóm</a:t>
            </a:r>
            <a:r>
              <a:rPr lang="en-US" dirty="0" smtClean="0">
                <a:solidFill>
                  <a:srgbClr val="002060"/>
                </a:solidFill>
                <a:latin typeface="Times New Roman" panose="02020603050405020304" pitchFamily="18" charset="0"/>
                <a:cs typeface="Times New Roman" panose="02020603050405020304" pitchFamily="18" charset="0"/>
              </a:rPr>
              <a:t> </a:t>
            </a:r>
            <a:r>
              <a:rPr lang="en-US" b="1" dirty="0" err="1" smtClean="0">
                <a:solidFill>
                  <a:srgbClr val="002060"/>
                </a:solidFill>
                <a:latin typeface="Times New Roman" panose="02020603050405020304" pitchFamily="18" charset="0"/>
                <a:cs typeface="Times New Roman" panose="02020603050405020304" pitchFamily="18" charset="0"/>
              </a:rPr>
              <a:t>kaggle</a:t>
            </a:r>
            <a:r>
              <a:rPr lang="en-US" dirty="0" smtClean="0">
                <a:solidFill>
                  <a:srgbClr val="002060"/>
                </a:solidFill>
                <a:latin typeface="Times New Roman" panose="02020603050405020304" pitchFamily="18" charset="0"/>
                <a:cs typeface="Times New Roman" panose="02020603050405020304" pitchFamily="18" charset="0"/>
              </a:rPr>
              <a:t>:</a:t>
            </a:r>
          </a:p>
          <a:p>
            <a:pPr lvl="1">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Trang </a:t>
            </a:r>
            <a:r>
              <a:rPr lang="en-US" dirty="0" err="1" smtClean="0">
                <a:solidFill>
                  <a:srgbClr val="002060"/>
                </a:solidFill>
                <a:latin typeface="Times New Roman" panose="02020603050405020304" pitchFamily="18" charset="0"/>
                <a:cs typeface="Times New Roman" panose="02020603050405020304" pitchFamily="18" charset="0"/>
              </a:rPr>
              <a:t>chủ</a:t>
            </a:r>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hlinkClick r:id="rId4"/>
              </a:rPr>
              <a:t>https://www.kaggle.com</a:t>
            </a:r>
            <a:r>
              <a:rPr lang="en-US" dirty="0" smtClean="0">
                <a:solidFill>
                  <a:srgbClr val="002060"/>
                </a:solidFill>
                <a:latin typeface="Times New Roman" panose="02020603050405020304" pitchFamily="18" charset="0"/>
                <a:cs typeface="Times New Roman" panose="02020603050405020304" pitchFamily="18" charset="0"/>
                <a:hlinkClick r:id="rId4"/>
              </a:rPr>
              <a:t>/</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7205133" y="6041362"/>
            <a:ext cx="1243542" cy="365125"/>
          </a:xfrm>
        </p:spPr>
        <p:txBody>
          <a:bodyPr/>
          <a:lstStyle/>
          <a:p>
            <a:fld id="{577ADF3B-4E63-403B-980A-A4522DA4C043}" type="datetime3">
              <a:rPr lang="en-US" smtClean="0"/>
              <a:t>7 October 2020</a:t>
            </a:fld>
            <a:endParaRPr lang="en-US" dirty="0"/>
          </a:p>
        </p:txBody>
      </p:sp>
      <p:sp>
        <p:nvSpPr>
          <p:cNvPr id="5" name="Footer Placeholder 4"/>
          <p:cNvSpPr>
            <a:spLocks noGrp="1"/>
          </p:cNvSpPr>
          <p:nvPr>
            <p:ph type="ftr" sz="quarter" idx="11"/>
          </p:nvPr>
        </p:nvSpPr>
        <p:spPr/>
        <p:txBody>
          <a:bodyPr/>
          <a:lstStyle/>
          <a:p>
            <a:r>
              <a:rPr lang="vi-VN" smtClean="0"/>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20</a:t>
            </a:fld>
            <a:endParaRPr lang="en-US"/>
          </a:p>
        </p:txBody>
      </p:sp>
    </p:spTree>
    <p:extLst>
      <p:ext uri="{BB962C8B-B14F-4D97-AF65-F5344CB8AC3E}">
        <p14:creationId xmlns:p14="http://schemas.microsoft.com/office/powerpoint/2010/main" val="36177121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205133" y="6041362"/>
            <a:ext cx="1229419" cy="365125"/>
          </a:xfrm>
        </p:spPr>
        <p:txBody>
          <a:bodyPr/>
          <a:lstStyle/>
          <a:p>
            <a:fld id="{577ADF3B-4E63-403B-980A-A4522DA4C043}" type="datetime3">
              <a:rPr lang="en-US" smtClean="0"/>
              <a:t>7 October 2020</a:t>
            </a:fld>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74914"/>
            <a:ext cx="683339" cy="365125"/>
          </a:xfrm>
        </p:spPr>
        <p:txBody>
          <a:bodyPr/>
          <a:lstStyle/>
          <a:p>
            <a:pPr algn="l"/>
            <a:fld id="{A56DD894-36BD-42B2-98E9-40748AECCE23}" type="slidenum">
              <a:rPr lang="en-US" smtClean="0">
                <a:solidFill>
                  <a:srgbClr val="FF0000"/>
                </a:solidFill>
              </a:rPr>
              <a:pPr algn="l"/>
              <a:t>21</a:t>
            </a:fld>
            <a:endParaRPr lang="en-US" dirty="0">
              <a:solidFill>
                <a:srgbClr val="FF0000"/>
              </a:solidFill>
            </a:endParaRPr>
          </a:p>
        </p:txBody>
      </p:sp>
      <p:sp>
        <p:nvSpPr>
          <p:cNvPr id="7" name="TextBox 6">
            <a:extLst>
              <a:ext uri="{FF2B5EF4-FFF2-40B4-BE49-F238E27FC236}">
                <a16:creationId xmlns:a16="http://schemas.microsoft.com/office/drawing/2014/main" id="{540EAC10-4532-45FD-A693-977DC1A44385}"/>
              </a:ext>
            </a:extLst>
          </p:cNvPr>
          <p:cNvSpPr txBox="1"/>
          <p:nvPr/>
        </p:nvSpPr>
        <p:spPr>
          <a:xfrm>
            <a:off x="2579498" y="2365451"/>
            <a:ext cx="6294268" cy="923330"/>
          </a:xfrm>
          <a:prstGeom prst="rect">
            <a:avLst/>
          </a:prstGeom>
          <a:noFill/>
        </p:spPr>
        <p:txBody>
          <a:bodyPr wrap="square" rtlCol="0">
            <a:spAutoFit/>
          </a:bodyPr>
          <a:lstStyle/>
          <a:p>
            <a:pPr algn="ctr"/>
            <a:r>
              <a:rPr lang="en-US" sz="5400" b="1" i="1" dirty="0">
                <a:solidFill>
                  <a:srgbClr val="FF0000"/>
                </a:solidFill>
                <a:latin typeface="Times New Roman" panose="02020603050405020304" pitchFamily="18" charset="0"/>
                <a:cs typeface="Times New Roman" panose="02020603050405020304" pitchFamily="18" charset="0"/>
              </a:rPr>
              <a:t>Thank for watching</a:t>
            </a: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9"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7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287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grpId="1" nodeType="withEffect">
                                  <p:stCondLst>
                                    <p:cond delay="5000"/>
                                  </p:stCondLst>
                                  <p:childTnLst>
                                    <p:animClr clrSpc="rgb" dir="cw">
                                      <p:cBhvr>
                                        <p:cTn id="6" dur="2000" fill="hold"/>
                                        <p:tgtEl>
                                          <p:spTgt spid="7"/>
                                        </p:tgtEl>
                                        <p:attrNameLst>
                                          <p:attrName>stroke.color</p:attrName>
                                        </p:attrNameLst>
                                      </p:cBhvr>
                                      <p:to>
                                        <a:schemeClr val="accent2"/>
                                      </p:to>
                                    </p:animClr>
                                    <p:set>
                                      <p:cBhvr>
                                        <p:cTn id="7" dur="2000" fill="hold"/>
                                        <p:tgtEl>
                                          <p:spTgt spid="7"/>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7"/>
                                        </p:tgtEl>
                                      </p:cBhvr>
                                    </p:animEffect>
                                    <p:animScale>
                                      <p:cBhvr>
                                        <p:cTn id="12"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51385"/>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677334" y="1513491"/>
            <a:ext cx="6622100" cy="3200399"/>
          </a:xfrm>
        </p:spPr>
        <p:txBody>
          <a:bodyPr/>
          <a:lstStyle/>
          <a:p>
            <a:pPr marL="342900" lvl="1" indent="-342900">
              <a:buFont typeface="Courier New" panose="02070309020205020404" pitchFamily="49" charset="0"/>
              <a:buChar char="o"/>
            </a:pPr>
            <a:r>
              <a:rPr lang="en-US" sz="2000" b="1" dirty="0" smtClean="0">
                <a:solidFill>
                  <a:srgbClr val="002060"/>
                </a:solidFill>
                <a:latin typeface="Times New Roman" panose="02020603050405020304" pitchFamily="18" charset="0"/>
                <a:cs typeface="Times New Roman" panose="02020603050405020304" pitchFamily="18" charset="0"/>
              </a:rPr>
              <a:t>Định </a:t>
            </a:r>
            <a:r>
              <a:rPr lang="en-US" sz="2000" b="1" dirty="0" err="1" smtClean="0">
                <a:solidFill>
                  <a:srgbClr val="002060"/>
                </a:solidFill>
                <a:latin typeface="Times New Roman" panose="02020603050405020304" pitchFamily="18" charset="0"/>
                <a:cs typeface="Times New Roman" panose="02020603050405020304" pitchFamily="18" charset="0"/>
              </a:rPr>
              <a:t>nghĩa</a:t>
            </a:r>
            <a:r>
              <a:rPr lang="en-US" sz="2000" b="1" dirty="0" smtClean="0">
                <a:solidFill>
                  <a:srgbClr val="002060"/>
                </a:solidFill>
                <a:latin typeface="Times New Roman" panose="02020603050405020304" pitchFamily="18" charset="0"/>
                <a:cs typeface="Times New Roman" panose="02020603050405020304" pitchFamily="18" charset="0"/>
              </a:rPr>
              <a:t> AI(Artificial Intelligence)</a:t>
            </a:r>
          </a:p>
          <a:p>
            <a:pPr lvl="1">
              <a:buFont typeface="Arial" panose="020B0604020202020204" pitchFamily="34" charset="0"/>
              <a:buChar char="•"/>
            </a:pPr>
            <a:r>
              <a:rPr lang="en-US" dirty="0" err="1" smtClean="0">
                <a:solidFill>
                  <a:srgbClr val="002060"/>
                </a:solidFill>
                <a:latin typeface="Times New Roman" panose="02020603050405020304" pitchFamily="18" charset="0"/>
                <a:cs typeface="Times New Roman" panose="02020603050405020304" pitchFamily="18" charset="0"/>
              </a:rPr>
              <a:t>Công</a:t>
            </a:r>
            <a:r>
              <a:rPr lang="en-US" dirty="0" smtClean="0">
                <a:solidFill>
                  <a:srgbClr val="002060"/>
                </a:solidFill>
                <a:latin typeface="Times New Roman" panose="02020603050405020304" pitchFamily="18" charset="0"/>
                <a:cs typeface="Times New Roman" panose="02020603050405020304" pitchFamily="18" charset="0"/>
              </a:rPr>
              <a:t> </a:t>
            </a:r>
            <a:r>
              <a:rPr lang="vi-VN" dirty="0" smtClean="0">
                <a:solidFill>
                  <a:srgbClr val="002060"/>
                </a:solidFill>
                <a:latin typeface="Times New Roman" panose="02020603050405020304" pitchFamily="18" charset="0"/>
                <a:cs typeface="Times New Roman" panose="02020603050405020304" pitchFamily="18" charset="0"/>
              </a:rPr>
              <a:t>nghệ </a:t>
            </a:r>
            <a:r>
              <a:rPr lang="vi-VN" dirty="0">
                <a:solidFill>
                  <a:srgbClr val="002060"/>
                </a:solidFill>
                <a:latin typeface="Times New Roman" panose="02020603050405020304" pitchFamily="18" charset="0"/>
                <a:cs typeface="Times New Roman" panose="02020603050405020304" pitchFamily="18" charset="0"/>
              </a:rPr>
              <a:t>AI là một thuật ngữ bao gồm tất cả mọi thứ từ quá trình tự động hoá robot đến máy</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móc</a:t>
            </a:r>
            <a:r>
              <a:rPr lang="en-US" dirty="0">
                <a:solidFill>
                  <a:srgbClr val="002060"/>
                </a:solidFill>
                <a:latin typeface="Times New Roman" panose="02020603050405020304" pitchFamily="18" charset="0"/>
                <a:cs typeface="Times New Roman" panose="02020603050405020304" pitchFamily="18" charset="0"/>
              </a:rPr>
              <a:t> </a:t>
            </a:r>
            <a:r>
              <a:rPr lang="vi-VN" dirty="0">
                <a:solidFill>
                  <a:srgbClr val="002060"/>
                </a:solidFill>
                <a:latin typeface="Times New Roman" panose="02020603050405020304" pitchFamily="18" charset="0"/>
                <a:cs typeface="Times New Roman" panose="02020603050405020304" pitchFamily="18" charset="0"/>
              </a:rPr>
              <a:t>thực tế</a:t>
            </a:r>
            <a:r>
              <a:rPr lang="en-US" dirty="0">
                <a:solidFill>
                  <a:srgbClr val="002060"/>
                </a:solidFill>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AI </a:t>
            </a: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tuệ</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máy</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móc</a:t>
            </a:r>
            <a:r>
              <a:rPr lang="en-US" dirty="0">
                <a:solidFill>
                  <a:srgbClr val="002060"/>
                </a:solidFill>
                <a:latin typeface="Times New Roman" panose="02020603050405020304" pitchFamily="18" charset="0"/>
                <a:cs typeface="Times New Roman" panose="02020603050405020304" pitchFamily="18" charset="0"/>
              </a:rPr>
              <a:t> đ</a:t>
            </a:r>
            <a:r>
              <a:rPr lang="vi-VN" dirty="0">
                <a:solidFill>
                  <a:srgbClr val="002060"/>
                </a:solidFill>
                <a:latin typeface="Times New Roman" panose="02020603050405020304" pitchFamily="18" charset="0"/>
                <a:cs typeface="Times New Roman" panose="02020603050405020304" pitchFamily="18" charset="0"/>
              </a:rPr>
              <a:t>ư</a:t>
            </a:r>
            <a:r>
              <a:rPr lang="en-US" dirty="0" err="1">
                <a:solidFill>
                  <a:srgbClr val="002060"/>
                </a:solidFill>
                <a:latin typeface="Times New Roman" panose="02020603050405020304" pitchFamily="18" charset="0"/>
                <a:cs typeface="Times New Roman" panose="02020603050405020304" pitchFamily="18" charset="0"/>
              </a:rPr>
              <a:t>ợc</a:t>
            </a:r>
            <a:r>
              <a:rPr lang="en-US" dirty="0">
                <a:solidFill>
                  <a:srgbClr val="002060"/>
                </a:solidFill>
                <a:latin typeface="Times New Roman" panose="02020603050405020304" pitchFamily="18" charset="0"/>
                <a:cs typeface="Times New Roman" panose="02020603050405020304" pitchFamily="18" charset="0"/>
              </a:rPr>
              <a:t> con ng</a:t>
            </a:r>
            <a:r>
              <a:rPr lang="vi-VN" dirty="0">
                <a:solidFill>
                  <a:srgbClr val="002060"/>
                </a:solidFill>
                <a:latin typeface="Times New Roman" panose="02020603050405020304" pitchFamily="18" charset="0"/>
                <a:cs typeface="Times New Roman" panose="02020603050405020304" pitchFamily="18" charset="0"/>
              </a:rPr>
              <a:t>ư</a:t>
            </a:r>
            <a:r>
              <a:rPr lang="en-US" dirty="0" err="1">
                <a:solidFill>
                  <a:srgbClr val="002060"/>
                </a:solidFill>
                <a:latin typeface="Times New Roman" panose="02020603050405020304" pitchFamily="18" charset="0"/>
                <a:cs typeface="Times New Roman" panose="02020603050405020304" pitchFamily="18" charset="0"/>
              </a:rPr>
              <a:t>ời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tạo</a:t>
            </a:r>
            <a:r>
              <a:rPr lang="en-US" dirty="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ra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mô</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phỏng</a:t>
            </a:r>
            <a:r>
              <a:rPr lang="en-US" dirty="0">
                <a:solidFill>
                  <a:srgbClr val="002060"/>
                </a:solidFill>
                <a:latin typeface="Times New Roman" panose="02020603050405020304" pitchFamily="18" charset="0"/>
                <a:cs typeface="Times New Roman" panose="02020603050405020304" pitchFamily="18" charset="0"/>
              </a:rPr>
              <a:t> </a:t>
            </a:r>
            <a:r>
              <a:rPr lang="vi-VN" dirty="0">
                <a:solidFill>
                  <a:srgbClr val="002060"/>
                </a:solidFill>
                <a:latin typeface="Times New Roman" panose="02020603050405020304" pitchFamily="18" charset="0"/>
                <a:cs typeface="Times New Roman" panose="02020603050405020304" pitchFamily="18" charset="0"/>
              </a:rPr>
              <a:t>quá trình suy nghĩ và học tập của con người cho máy móc, đặc biệt là các hệ thống máy tính</a:t>
            </a:r>
            <a:endParaRPr lang="en-US" dirty="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err="1">
                <a:solidFill>
                  <a:srgbClr val="002060"/>
                </a:solidFill>
                <a:latin typeface="Times New Roman" panose="02020603050405020304" pitchFamily="18" charset="0"/>
                <a:cs typeface="Times New Roman" panose="02020603050405020304" pitchFamily="18" charset="0"/>
              </a:rPr>
              <a:t>Công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nghệ</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thông</a:t>
            </a:r>
            <a:r>
              <a:rPr lang="en-US" dirty="0">
                <a:solidFill>
                  <a:srgbClr val="002060"/>
                </a:solidFill>
                <a:latin typeface="Times New Roman" panose="02020603050405020304" pitchFamily="18" charset="0"/>
                <a:cs typeface="Times New Roman" panose="02020603050405020304" pitchFamily="18" charset="0"/>
              </a:rPr>
              <a:t> tin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triển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đã</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tạo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điều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nền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tảng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giúp</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cho</a:t>
            </a:r>
            <a:r>
              <a:rPr lang="en-US" dirty="0">
                <a:solidFill>
                  <a:srgbClr val="002060"/>
                </a:solidFill>
                <a:latin typeface="Times New Roman" panose="02020603050405020304" pitchFamily="18" charset="0"/>
                <a:cs typeface="Times New Roman" panose="02020603050405020304" pitchFamily="18" charset="0"/>
              </a:rPr>
              <a:t> AI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triển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mạnh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hơn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rất</a:t>
            </a:r>
            <a:r>
              <a:rPr lang="en-US" dirty="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nhiều</a:t>
            </a:r>
            <a:endParaRPr lang="en-US" sz="1600" dirty="0" smtClean="0">
              <a:solidFill>
                <a:srgbClr val="002060"/>
              </a:solidFill>
              <a:latin typeface="Times New Roman" panose="02020603050405020304" pitchFamily="18" charset="0"/>
              <a:cs typeface="Times New Roman" panose="02020603050405020304" pitchFamily="18" charset="0"/>
            </a:endParaRPr>
          </a:p>
          <a:p>
            <a:pPr marL="285750" lvl="1">
              <a:buFont typeface="Courier New" panose="02070309020205020404" pitchFamily="49" charset="0"/>
              <a:buChar char="o"/>
            </a:pPr>
            <a:endParaRPr lang="en-US" sz="1800" dirty="0">
              <a:solidFill>
                <a:srgbClr val="002060"/>
              </a:solidFill>
              <a:latin typeface="Times New Roman" panose="02020603050405020304" pitchFamily="18" charset="0"/>
              <a:cs typeface="Times New Roman" panose="02020603050405020304" pitchFamily="18" charset="0"/>
            </a:endParaRPr>
          </a:p>
          <a:p>
            <a:pPr marL="285750" lvl="1">
              <a:buFont typeface="Courier New" panose="02070309020205020404" pitchFamily="49" charset="0"/>
              <a:buChar char="o"/>
            </a:pPr>
            <a:endParaRPr lang="en-US" sz="18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66942"/>
            <a:ext cx="683339" cy="365125"/>
          </a:xfrm>
        </p:spPr>
        <p:txBody>
          <a:bodyPr/>
          <a:lstStyle/>
          <a:p>
            <a:pPr algn="l"/>
            <a:fld id="{A56DD894-36BD-42B2-98E9-40748AECCE23}" type="slidenum">
              <a:rPr lang="en-US" smtClean="0">
                <a:solidFill>
                  <a:srgbClr val="FF0000"/>
                </a:solidFill>
              </a:rPr>
              <a:pPr algn="l"/>
              <a:t>3</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10" name="Speech Bubble: Oval 7">
            <a:extLst>
              <a:ext uri="{FF2B5EF4-FFF2-40B4-BE49-F238E27FC236}">
                <a16:creationId xmlns:a16="http://schemas.microsoft.com/office/drawing/2014/main" id="{1C937564-319A-451B-901A-6FF9F5194F2A}"/>
              </a:ext>
            </a:extLst>
          </p:cNvPr>
          <p:cNvSpPr/>
          <p:nvPr/>
        </p:nvSpPr>
        <p:spPr>
          <a:xfrm>
            <a:off x="8501811" y="1900362"/>
            <a:ext cx="1584435" cy="669417"/>
          </a:xfrm>
          <a:prstGeom prst="wedgeEllipseCallout">
            <a:avLst>
              <a:gd name="adj1" fmla="val -20360"/>
              <a:gd name="adj2" fmla="val 25823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2060"/>
                </a:solidFill>
                <a:latin typeface="Times New Roman" panose="02020603050405020304" pitchFamily="18" charset="0"/>
                <a:cs typeface="Times New Roman" panose="02020603050405020304" pitchFamily="18" charset="0"/>
              </a:rPr>
              <a:t>AI </a:t>
            </a: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gì</a:t>
            </a:r>
            <a:r>
              <a:rPr lang="en-US" dirty="0">
                <a:solidFill>
                  <a:srgbClr val="002060"/>
                </a:solidFill>
                <a:latin typeface="Times New Roman" panose="02020603050405020304" pitchFamily="18" charset="0"/>
                <a:cs typeface="Times New Roman" panose="02020603050405020304" pitchFamily="18" charset="0"/>
              </a:rPr>
              <a:t>?</a:t>
            </a:r>
          </a:p>
        </p:txBody>
      </p:sp>
      <p:sp>
        <p:nvSpPr>
          <p:cNvPr id="11" name="Speech Bubble: Oval 8">
            <a:extLst>
              <a:ext uri="{FF2B5EF4-FFF2-40B4-BE49-F238E27FC236}">
                <a16:creationId xmlns:a16="http://schemas.microsoft.com/office/drawing/2014/main" id="{D1ABD9D5-B587-4EE7-B8DC-1F293CF61E4F}"/>
              </a:ext>
            </a:extLst>
          </p:cNvPr>
          <p:cNvSpPr/>
          <p:nvPr/>
        </p:nvSpPr>
        <p:spPr>
          <a:xfrm>
            <a:off x="7089874" y="964828"/>
            <a:ext cx="2459421" cy="765617"/>
          </a:xfrm>
          <a:prstGeom prst="wedgeEllipseCallout">
            <a:avLst>
              <a:gd name="adj1" fmla="val -12764"/>
              <a:gd name="adj2" fmla="val 33977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2060"/>
                </a:solidFill>
                <a:latin typeface="Times New Roman" panose="02020603050405020304" pitchFamily="18" charset="0"/>
                <a:cs typeface="Times New Roman" panose="02020603050405020304" pitchFamily="18" charset="0"/>
              </a:rPr>
              <a:t>AI </a:t>
            </a:r>
            <a:r>
              <a:rPr lang="en-US" dirty="0" err="1">
                <a:solidFill>
                  <a:srgbClr val="002060"/>
                </a:solidFill>
                <a:latin typeface="Times New Roman" panose="02020603050405020304" pitchFamily="18" charset="0"/>
                <a:cs typeface="Times New Roman" panose="02020603050405020304" pitchFamily="18" charset="0"/>
              </a:rPr>
              <a:t>có</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ứng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gì</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trọng</a:t>
            </a:r>
            <a:r>
              <a:rPr lang="en-US" dirty="0">
                <a:solidFill>
                  <a:srgbClr val="002060"/>
                </a:solidFill>
                <a:latin typeface="Times New Roman" panose="02020603050405020304" pitchFamily="18" charset="0"/>
                <a:cs typeface="Times New Roman" panose="02020603050405020304" pitchFamily="18" charset="0"/>
              </a:rPr>
              <a:t>?</a:t>
            </a:r>
          </a:p>
        </p:txBody>
      </p:sp>
      <p:sp>
        <p:nvSpPr>
          <p:cNvPr id="13"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7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564635" y="3949261"/>
            <a:ext cx="1874352" cy="912807"/>
          </a:xfrm>
          <a:prstGeom prst="rect">
            <a:avLst/>
          </a:prstGeom>
        </p:spPr>
      </p:pic>
    </p:spTree>
    <p:extLst>
      <p:ext uri="{BB962C8B-B14F-4D97-AF65-F5344CB8AC3E}">
        <p14:creationId xmlns:p14="http://schemas.microsoft.com/office/powerpoint/2010/main" val="71216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08587"/>
            <a:ext cx="8596668" cy="860419"/>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788276" y="1103586"/>
            <a:ext cx="5178972" cy="4579884"/>
          </a:xfrm>
        </p:spPr>
        <p:txBody>
          <a:bodyPr>
            <a:normAutofit/>
          </a:bodyPr>
          <a:lstStyle/>
          <a:p>
            <a:pPr marL="457200" lvl="1" indent="0">
              <a:buNone/>
            </a:pPr>
            <a:r>
              <a:rPr lang="en-US" sz="2200" b="1" dirty="0">
                <a:solidFill>
                  <a:srgbClr val="002060"/>
                </a:solidFill>
                <a:latin typeface="Times New Roman" panose="02020603050405020304" pitchFamily="18" charset="0"/>
                <a:cs typeface="Times New Roman" panose="02020603050405020304" pitchFamily="18" charset="0"/>
              </a:rPr>
              <a:t>AI </a:t>
            </a:r>
            <a:r>
              <a:rPr lang="en-US" sz="2200" b="1" dirty="0" err="1">
                <a:solidFill>
                  <a:srgbClr val="002060"/>
                </a:solidFill>
                <a:latin typeface="Times New Roman" panose="02020603050405020304" pitchFamily="18" charset="0"/>
                <a:cs typeface="Times New Roman" panose="02020603050405020304" pitchFamily="18" charset="0"/>
              </a:rPr>
              <a:t>và</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ứng</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dụng</a:t>
            </a:r>
            <a:endParaRPr lang="en-US" sz="1800" b="1" dirty="0">
              <a:solidFill>
                <a:srgbClr val="002060"/>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en-US" sz="1800" dirty="0" err="1" smtClean="0">
                <a:solidFill>
                  <a:srgbClr val="002060"/>
                </a:solidFill>
                <a:latin typeface="Times New Roman" panose="02020603050405020304" pitchFamily="18" charset="0"/>
                <a:cs typeface="Times New Roman" panose="02020603050405020304" pitchFamily="18" charset="0"/>
              </a:rPr>
              <a:t>Các</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quá</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trình</a:t>
            </a:r>
            <a:r>
              <a:rPr lang="en-US" sz="1800" dirty="0" smtClean="0">
                <a:solidFill>
                  <a:srgbClr val="002060"/>
                </a:solidFill>
                <a:latin typeface="Times New Roman" panose="02020603050405020304" pitchFamily="18" charset="0"/>
                <a:cs typeface="Times New Roman" panose="02020603050405020304" pitchFamily="18" charset="0"/>
              </a:rPr>
              <a:t> AI:</a:t>
            </a:r>
          </a:p>
          <a:p>
            <a:pPr lvl="2">
              <a:buFont typeface="Wingdings" panose="05000000000000000000" pitchFamily="2" charset="2"/>
              <a:buChar char="§"/>
            </a:pPr>
            <a:r>
              <a:rPr lang="de-DE" dirty="0">
                <a:solidFill>
                  <a:srgbClr val="002060"/>
                </a:solidFill>
                <a:latin typeface="Times New Roman" panose="02020603050405020304" pitchFamily="18" charset="0"/>
                <a:cs typeface="Times New Roman" panose="02020603050405020304" pitchFamily="18" charset="0"/>
              </a:rPr>
              <a:t>Quá trình học tập </a:t>
            </a:r>
            <a:endParaRPr lang="en-US" dirty="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de-DE" dirty="0">
                <a:solidFill>
                  <a:srgbClr val="002060"/>
                </a:solidFill>
                <a:latin typeface="Times New Roman" panose="02020603050405020304" pitchFamily="18" charset="0"/>
                <a:cs typeface="Times New Roman" panose="02020603050405020304" pitchFamily="18" charset="0"/>
              </a:rPr>
              <a:t>Quá trình lập luận</a:t>
            </a:r>
            <a:endParaRPr lang="en-US" dirty="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de-DE" dirty="0">
                <a:solidFill>
                  <a:srgbClr val="002060"/>
                </a:solidFill>
                <a:latin typeface="Times New Roman" panose="02020603050405020304" pitchFamily="18" charset="0"/>
                <a:cs typeface="Times New Roman" panose="02020603050405020304" pitchFamily="18" charset="0"/>
              </a:rPr>
              <a:t>Quá trình tự nhận </a:t>
            </a:r>
            <a:r>
              <a:rPr lang="de-DE" dirty="0" smtClean="0">
                <a:solidFill>
                  <a:srgbClr val="002060"/>
                </a:solidFill>
                <a:latin typeface="Times New Roman" panose="02020603050405020304" pitchFamily="18" charset="0"/>
                <a:cs typeface="Times New Roman" panose="02020603050405020304" pitchFamily="18" charset="0"/>
              </a:rPr>
              <a:t>thức</a:t>
            </a:r>
            <a:endParaRPr lang="en-US" dirty="0" smtClean="0">
              <a:solidFill>
                <a:srgbClr val="002060"/>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de-DE" sz="1800" dirty="0" smtClean="0">
                <a:solidFill>
                  <a:srgbClr val="002060"/>
                </a:solidFill>
              </a:rPr>
              <a:t>Ứng dụng của AI</a:t>
            </a:r>
          </a:p>
          <a:p>
            <a:pPr lvl="2">
              <a:buFont typeface="Arial" panose="020B0604020202020204" pitchFamily="34" charset="0"/>
              <a:buChar char="•"/>
            </a:pPr>
            <a:r>
              <a:rPr lang="en-US" dirty="0" err="1">
                <a:solidFill>
                  <a:srgbClr val="002060"/>
                </a:solidFill>
                <a:latin typeface="Times New Roman" panose="02020603050405020304" pitchFamily="18" charset="0"/>
                <a:cs typeface="Times New Roman" panose="02020603050405020304" pitchFamily="18" charset="0"/>
              </a:rPr>
              <a:t>Trợ</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ảo</a:t>
            </a:r>
            <a:r>
              <a:rPr lang="en-US" dirty="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chatbot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thông</a:t>
            </a:r>
            <a:r>
              <a:rPr lang="en-US" dirty="0">
                <a:solidFill>
                  <a:srgbClr val="002060"/>
                </a:solidFill>
                <a:latin typeface="Times New Roman" panose="02020603050405020304" pitchFamily="18" charset="0"/>
                <a:cs typeface="Times New Roman" panose="02020603050405020304" pitchFamily="18" charset="0"/>
              </a:rPr>
              <a:t> minh, </a:t>
            </a:r>
            <a:r>
              <a:rPr lang="en-US" dirty="0" err="1">
                <a:solidFill>
                  <a:srgbClr val="002060"/>
                </a:solidFill>
                <a:latin typeface="Times New Roman" panose="02020603050405020304" pitchFamily="18" charset="0"/>
                <a:cs typeface="Times New Roman" panose="02020603050405020304" pitchFamily="18" charset="0"/>
              </a:rPr>
              <a:t>xe</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tự</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hành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giám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dây</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chuyền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sản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xuất</a:t>
            </a:r>
            <a:r>
              <a:rPr lang="en-US" dirty="0">
                <a:solidFill>
                  <a:srgbClr val="002060"/>
                </a:solidFill>
                <a:latin typeface="Times New Roman" panose="02020603050405020304" pitchFamily="18" charset="0"/>
                <a:cs typeface="Times New Roman" panose="02020603050405020304" pitchFamily="18" charset="0"/>
              </a:rPr>
              <a:t>.</a:t>
            </a:r>
          </a:p>
          <a:p>
            <a:pPr lvl="2">
              <a:buFont typeface="Arial" panose="020B0604020202020204" pitchFamily="34" charset="0"/>
              <a:buChar char="•"/>
            </a:pP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bigdata</a:t>
            </a:r>
            <a:r>
              <a:rPr lang="en-US" dirty="0">
                <a:solidFill>
                  <a:srgbClr val="002060"/>
                </a:solidFill>
                <a:latin typeface="Times New Roman" panose="02020603050405020304" pitchFamily="18" charset="0"/>
                <a:cs typeface="Times New Roman" panose="02020603050405020304" pitchFamily="18" charset="0"/>
              </a:rPr>
              <a:t>, robot, </a:t>
            </a:r>
            <a:r>
              <a:rPr lang="en-US" dirty="0" err="1">
                <a:solidFill>
                  <a:srgbClr val="002060"/>
                </a:solidFill>
                <a:latin typeface="Times New Roman" panose="02020603050405020304" pitchFamily="18" charset="0"/>
                <a:cs typeface="Times New Roman" panose="02020603050405020304" pitchFamily="18" charset="0"/>
              </a:rPr>
              <a:t>mô</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phỏng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hành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động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nhận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đối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tượng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khuôn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mặt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thể</a:t>
            </a:r>
            <a:endParaRPr lang="en-US" dirty="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Y </a:t>
            </a:r>
            <a:r>
              <a:rPr lang="en-US" dirty="0" err="1">
                <a:solidFill>
                  <a:srgbClr val="002060"/>
                </a:solidFill>
                <a:latin typeface="Times New Roman" panose="02020603050405020304" pitchFamily="18" charset="0"/>
                <a:cs typeface="Times New Roman" panose="02020603050405020304" pitchFamily="18" charset="0"/>
              </a:rPr>
              <a:t>tế</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dữ</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liệu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để</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đánh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giá</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tình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hình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sức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khỏe</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bệnh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nhân</a:t>
            </a:r>
            <a:r>
              <a:rPr lang="en-US" dirty="0">
                <a:solidFill>
                  <a:srgbClr val="002060"/>
                </a:solidFill>
                <a:latin typeface="Times New Roman" panose="02020603050405020304" pitchFamily="18" charset="0"/>
                <a:cs typeface="Times New Roman" panose="02020603050405020304" pitchFamily="18" charset="0"/>
              </a:rPr>
              <a:t>, x</a:t>
            </a:r>
            <a:r>
              <a:rPr lang="vi-VN" dirty="0">
                <a:solidFill>
                  <a:srgbClr val="002060"/>
                </a:solidFill>
                <a:latin typeface="Times New Roman" panose="02020603050405020304" pitchFamily="18" charset="0"/>
                <a:cs typeface="Times New Roman" panose="02020603050405020304" pitchFamily="18" charset="0"/>
              </a:rPr>
              <a:t>ác định những xu hướng hoặc tín hiệu để cải thiện khả năng điều trị, chẩn đoán </a:t>
            </a:r>
            <a:r>
              <a:rPr lang="vi-VN" dirty="0" smtClean="0">
                <a:solidFill>
                  <a:srgbClr val="002060"/>
                </a:solidFill>
                <a:latin typeface="Times New Roman" panose="02020603050405020304" pitchFamily="18" charset="0"/>
                <a:cs typeface="Times New Roman" panose="02020603050405020304" pitchFamily="18" charset="0"/>
              </a:rPr>
              <a:t>bệnh</a:t>
            </a:r>
            <a:endParaRPr lang="en-US" sz="1600" dirty="0" smtClean="0">
              <a:solidFill>
                <a:srgbClr val="002060"/>
              </a:solidFill>
            </a:endParaRPr>
          </a:p>
          <a:p>
            <a:pPr marL="457200" lvl="1" indent="0">
              <a:buNone/>
            </a:pPr>
            <a:endParaRPr lang="en-US" sz="1800" b="1"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endParaRPr lang="en-US" sz="2000" b="1"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2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4</a:t>
            </a:fld>
            <a:endParaRPr lang="en-US">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864209288"/>
              </p:ext>
            </p:extLst>
          </p:nvPr>
        </p:nvGraphicFramePr>
        <p:xfrm>
          <a:off x="6096000" y="1541196"/>
          <a:ext cx="3461292" cy="3461292"/>
        </p:xfrm>
        <a:graphic>
          <a:graphicData uri="http://schemas.openxmlformats.org/presentationml/2006/ole">
            <mc:AlternateContent xmlns:mc="http://schemas.openxmlformats.org/markup-compatibility/2006">
              <mc:Choice xmlns:v="urn:schemas-microsoft-com:vml" Requires="v">
                <p:oleObj spid="_x0000_s3156" name="Visio" r:id="rId4" imgW="10458607" imgH="10458622" progId="Visio.Drawing.15">
                  <p:embed/>
                </p:oleObj>
              </mc:Choice>
              <mc:Fallback>
                <p:oleObj name="Visio" r:id="rId4" imgW="10458607" imgH="10458622" progId="Visio.Drawing.15">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541196"/>
                        <a:ext cx="3461292" cy="3461292"/>
                      </a:xfrm>
                      <a:prstGeom prst="rect">
                        <a:avLst/>
                      </a:prstGeom>
                      <a:noFill/>
                    </p:spPr>
                  </p:pic>
                </p:oleObj>
              </mc:Fallback>
            </mc:AlternateContent>
          </a:graphicData>
        </a:graphic>
      </p:graphicFrame>
      <p:sp>
        <p:nvSpPr>
          <p:cNvPr id="12" name="TextBox 11"/>
          <p:cNvSpPr txBox="1"/>
          <p:nvPr/>
        </p:nvSpPr>
        <p:spPr>
          <a:xfrm>
            <a:off x="6670271" y="5064130"/>
            <a:ext cx="1999265" cy="369332"/>
          </a:xfrm>
          <a:prstGeom prst="rect">
            <a:avLst/>
          </a:prstGeom>
          <a:noFill/>
        </p:spPr>
        <p:txBody>
          <a:bodyPr wrap="none" rtlCol="0">
            <a:spAutoFit/>
          </a:bodyPr>
          <a:lstStyle/>
          <a:p>
            <a:r>
              <a:rPr lang="en-US" dirty="0" smtClean="0"/>
              <a:t>AI </a:t>
            </a:r>
            <a:r>
              <a:rPr lang="en-US" dirty="0" err="1" smtClean="0"/>
              <a:t>và</a:t>
            </a:r>
            <a:r>
              <a:rPr lang="en-US" dirty="0" smtClean="0"/>
              <a:t> </a:t>
            </a:r>
            <a:r>
              <a:rPr lang="en-US" dirty="0" err="1" smtClean="0"/>
              <a:t>các</a:t>
            </a:r>
            <a:r>
              <a:rPr lang="en-US" dirty="0" smtClean="0"/>
              <a:t> </a:t>
            </a:r>
            <a:r>
              <a:rPr lang="en-US" dirty="0" err="1" smtClean="0"/>
              <a:t>lĩnh</a:t>
            </a:r>
            <a:r>
              <a:rPr lang="en-US" dirty="0" smtClean="0"/>
              <a:t> </a:t>
            </a:r>
            <a:r>
              <a:rPr lang="en-US" dirty="0" err="1" smtClean="0"/>
              <a:t>vực</a:t>
            </a:r>
            <a:endParaRPr lang="en-US" dirty="0"/>
          </a:p>
        </p:txBody>
      </p:sp>
      <p:sp>
        <p:nvSpPr>
          <p:cNvPr id="14"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7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85759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048" y="609600"/>
            <a:ext cx="9924392" cy="746234"/>
          </a:xfrm>
        </p:spPr>
        <p:txBody>
          <a:bodyPr/>
          <a:lstStyle/>
          <a:p>
            <a:pPr marL="571500" lvl="1" indent="-571500" algn="l" defTabSz="457200" rtl="0">
              <a:spcBef>
                <a:spcPct val="0"/>
              </a:spcBef>
              <a:buFont typeface="Wingdings" panose="05000000000000000000" pitchFamily="2" charset="2"/>
              <a:buChar char="Ø"/>
            </a:pPr>
            <a:r>
              <a:rPr lang="en-US" sz="2400" b="1" dirty="0" err="1">
                <a:solidFill>
                  <a:srgbClr val="002060"/>
                </a:solidFill>
                <a:latin typeface="Times New Roman" panose="02020603050405020304" pitchFamily="18" charset="0"/>
                <a:cs typeface="Times New Roman" panose="02020603050405020304" pitchFamily="18" charset="0"/>
              </a:rPr>
              <a:t>Khái</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niệm</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ảnh</a:t>
            </a:r>
            <a:r>
              <a:rPr lang="en-US" sz="2400" b="1" dirty="0">
                <a:solidFill>
                  <a:srgbClr val="002060"/>
                </a:solidFill>
                <a:latin typeface="Times New Roman" panose="02020603050405020304" pitchFamily="18" charset="0"/>
                <a:cs typeface="Times New Roman" panose="02020603050405020304" pitchFamily="18" charset="0"/>
              </a:rPr>
              <a:t> MRI </a:t>
            </a:r>
            <a:r>
              <a:rPr lang="en-US" sz="2400" b="1" dirty="0" err="1">
                <a:solidFill>
                  <a:srgbClr val="002060"/>
                </a:solidFill>
                <a:latin typeface="Times New Roman" panose="02020603050405020304" pitchFamily="18" charset="0"/>
                <a:cs typeface="Times New Roman" panose="02020603050405020304" pitchFamily="18" charset="0"/>
              </a:rPr>
              <a:t>và</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xử</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lý</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ảnh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chụp</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MRI</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4538571"/>
          </a:xfrm>
        </p:spPr>
        <p:txBody>
          <a:bodyPr>
            <a:normAutofit/>
          </a:bodyPr>
          <a:lstStyle/>
          <a:p>
            <a:pPr lvl="1">
              <a:buFont typeface="Courier New" panose="02070309020205020404" pitchFamily="49" charset="0"/>
              <a:buChar char="o"/>
            </a:pP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Khái</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niệm</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về</a:t>
            </a:r>
            <a:r>
              <a:rPr lang="en-US" sz="1800" b="1" dirty="0" smtClean="0">
                <a:solidFill>
                  <a:srgbClr val="002060"/>
                </a:solidFill>
                <a:latin typeface="Times New Roman" panose="02020603050405020304" pitchFamily="18" charset="0"/>
                <a:cs typeface="Times New Roman" panose="02020603050405020304" pitchFamily="18" charset="0"/>
              </a:rPr>
              <a:t> u </a:t>
            </a:r>
            <a:r>
              <a:rPr lang="en-US" sz="1800" b="1" dirty="0" err="1" smtClean="0">
                <a:solidFill>
                  <a:srgbClr val="002060"/>
                </a:solidFill>
                <a:latin typeface="Times New Roman" panose="02020603050405020304" pitchFamily="18" charset="0"/>
                <a:cs typeface="Times New Roman" panose="02020603050405020304" pitchFamily="18" charset="0"/>
              </a:rPr>
              <a:t>não</a:t>
            </a:r>
            <a:r>
              <a:rPr lang="en-US" sz="1800" b="1" dirty="0" smtClean="0">
                <a:solidFill>
                  <a:srgbClr val="002060"/>
                </a:solidFill>
                <a:latin typeface="Times New Roman" panose="02020603050405020304" pitchFamily="18" charset="0"/>
                <a:cs typeface="Times New Roman" panose="02020603050405020304" pitchFamily="18" charset="0"/>
              </a:rPr>
              <a:t>:</a:t>
            </a:r>
          </a:p>
          <a:p>
            <a:pPr lvl="2">
              <a:buFont typeface="Arial" panose="020B0604020202020204" pitchFamily="34" charset="0"/>
              <a:buChar char="•"/>
            </a:pPr>
            <a:r>
              <a:rPr lang="vi-VN" sz="1600" dirty="0">
                <a:solidFill>
                  <a:srgbClr val="002060"/>
                </a:solidFill>
                <a:latin typeface="Times New Roman" panose="02020603050405020304" pitchFamily="18" charset="0"/>
                <a:cs typeface="Times New Roman" panose="02020603050405020304" pitchFamily="18" charset="0"/>
              </a:rPr>
              <a:t>Một khối u não xảy ra khi các tế bào bất thường hình thành trong </a:t>
            </a:r>
            <a:r>
              <a:rPr lang="vi-VN" sz="1600" dirty="0" smtClean="0">
                <a:solidFill>
                  <a:srgbClr val="002060"/>
                </a:solidFill>
                <a:latin typeface="Times New Roman" panose="02020603050405020304" pitchFamily="18" charset="0"/>
                <a:cs typeface="Times New Roman" panose="02020603050405020304" pitchFamily="18" charset="0"/>
              </a:rPr>
              <a:t>não</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vi-VN" sz="1600" dirty="0">
                <a:solidFill>
                  <a:srgbClr val="002060"/>
                </a:solidFill>
                <a:latin typeface="Times New Roman" panose="02020603050405020304" pitchFamily="18" charset="0"/>
                <a:cs typeface="Times New Roman" panose="02020603050405020304" pitchFamily="18" charset="0"/>
              </a:rPr>
              <a:t>Có hai loại khối u chính: khối u ung thư (ác tính) và khối u lành </a:t>
            </a:r>
            <a:r>
              <a:rPr lang="vi-VN" sz="1600" dirty="0" smtClean="0">
                <a:solidFill>
                  <a:srgbClr val="002060"/>
                </a:solidFill>
                <a:latin typeface="Times New Roman" panose="02020603050405020304" pitchFamily="18" charset="0"/>
                <a:cs typeface="Times New Roman" panose="02020603050405020304" pitchFamily="18" charset="0"/>
              </a:rPr>
              <a:t>tính</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err="1">
                <a:solidFill>
                  <a:srgbClr val="002060"/>
                </a:solidFill>
                <a:latin typeface="Times New Roman" panose="02020603050405020304" pitchFamily="18" charset="0"/>
                <a:cs typeface="Times New Roman" panose="02020603050405020304" pitchFamily="18" charset="0"/>
              </a:rPr>
              <a:t>Tất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cả</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các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loại</a:t>
            </a:r>
            <a:r>
              <a:rPr lang="en-US" sz="1600" dirty="0">
                <a:solidFill>
                  <a:srgbClr val="002060"/>
                </a:solidFill>
                <a:latin typeface="Times New Roman" panose="02020603050405020304" pitchFamily="18" charset="0"/>
                <a:cs typeface="Times New Roman" panose="02020603050405020304" pitchFamily="18" charset="0"/>
              </a:rPr>
              <a:t> u </a:t>
            </a:r>
            <a:r>
              <a:rPr lang="en-US" sz="1600" dirty="0" err="1">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có</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thể</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tạo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ra</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các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triệu</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chứng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khác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nhau</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tùy</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thuộc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vào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phần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liên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quan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gây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ra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biến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chứng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nặng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nề</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gây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vong</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err="1" smtClean="0">
                <a:solidFill>
                  <a:srgbClr val="002060"/>
                </a:solidFill>
                <a:latin typeface="Times New Roman" panose="02020603050405020304" pitchFamily="18" charset="0"/>
                <a:cs typeface="Times New Roman" panose="02020603050405020304" pitchFamily="18" charset="0"/>
              </a:rPr>
              <a:t>Việc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sớm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chẩn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chính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giúp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giảm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thiểu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rủi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ro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tăng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khả</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năng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cứu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sống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hồi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phục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bệnh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nhân</a:t>
            </a:r>
            <a:endParaRPr lang="en-US" sz="1600"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5</a:t>
            </a:fld>
            <a:endParaRPr lang="en-US">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7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53222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lvl="1" indent="-571500" algn="l" defTabSz="457200" rtl="0">
              <a:spcBef>
                <a:spcPct val="0"/>
              </a:spcBef>
              <a:buFont typeface="Wingdings" panose="05000000000000000000" pitchFamily="2" charset="2"/>
              <a:buChar char="Ø"/>
            </a:pPr>
            <a:r>
              <a:rPr lang="en-US" sz="2400" b="1" dirty="0" err="1">
                <a:solidFill>
                  <a:srgbClr val="002060"/>
                </a:solidFill>
                <a:latin typeface="Times New Roman" panose="02020603050405020304" pitchFamily="18" charset="0"/>
                <a:cs typeface="Times New Roman" panose="02020603050405020304" pitchFamily="18" charset="0"/>
              </a:rPr>
              <a:t>Khái</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niệm</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ảnh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MRI</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4538571"/>
          </a:xfrm>
        </p:spPr>
        <p:txBody>
          <a:bodyPr>
            <a:normAutofit/>
          </a:bodyPr>
          <a:lstStyle/>
          <a:p>
            <a:pPr lvl="2">
              <a:buFont typeface="Wingdings" panose="05000000000000000000" pitchFamily="2" charset="2"/>
              <a:buChar char="§"/>
            </a:pPr>
            <a:r>
              <a:rPr lang="vi-VN" sz="1600" dirty="0" smtClean="0">
                <a:solidFill>
                  <a:srgbClr val="002060"/>
                </a:solidFill>
                <a:latin typeface="Times New Roman" panose="02020603050405020304" pitchFamily="18" charset="0"/>
                <a:cs typeface="Times New Roman" panose="02020603050405020304" pitchFamily="18" charset="0"/>
              </a:rPr>
              <a:t>Cộng hưởng từ MRI là một kỹ thuật tạo hình cắt lớp sử dụng sóng từ trường và sóng radi</a:t>
            </a:r>
            <a:r>
              <a:rPr lang="en-US" sz="1600" dirty="0" smtClean="0">
                <a:solidFill>
                  <a:srgbClr val="002060"/>
                </a:solidFill>
                <a:latin typeface="Times New Roman" panose="02020603050405020304" pitchFamily="18" charset="0"/>
                <a:cs typeface="Times New Roman" panose="02020603050405020304" pitchFamily="18" charset="0"/>
              </a:rPr>
              <a:t>o, </a:t>
            </a:r>
            <a:r>
              <a:rPr lang="en-US" sz="1600" dirty="0" err="1" smtClean="0">
                <a:solidFill>
                  <a:srgbClr val="002060"/>
                </a:solidFill>
                <a:latin typeface="Times New Roman" panose="02020603050405020304" pitchFamily="18" charset="0"/>
                <a:cs typeface="Times New Roman" panose="02020603050405020304" pitchFamily="18" charset="0"/>
              </a:rPr>
              <a:t>kết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quả</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quá</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này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tạo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ra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MRI</a:t>
            </a:r>
          </a:p>
          <a:p>
            <a:pPr lvl="2">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Chụp</a:t>
            </a:r>
            <a:r>
              <a:rPr lang="en-US" sz="1600" dirty="0" smtClean="0">
                <a:solidFill>
                  <a:srgbClr val="002060"/>
                </a:solidFill>
                <a:latin typeface="Times New Roman" panose="02020603050405020304" pitchFamily="18" charset="0"/>
                <a:cs typeface="Times New Roman" panose="02020603050405020304" pitchFamily="18" charset="0"/>
              </a:rPr>
              <a:t> </a:t>
            </a:r>
            <a:r>
              <a:rPr lang="vi-VN" sz="1600" dirty="0">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hốc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mắt</a:t>
            </a:r>
            <a:r>
              <a:rPr lang="en-US" sz="1600" dirty="0">
                <a:solidFill>
                  <a:srgbClr val="002060"/>
                </a:solidFill>
                <a:latin typeface="Times New Roman" panose="02020603050405020304" pitchFamily="18" charset="0"/>
                <a:cs typeface="Times New Roman" panose="02020603050405020304" pitchFamily="18" charset="0"/>
              </a:rPr>
              <a:t> , </a:t>
            </a:r>
            <a:r>
              <a:rPr lang="en-US" sz="1600" dirty="0" err="1">
                <a:solidFill>
                  <a:srgbClr val="002060"/>
                </a:solidFill>
                <a:latin typeface="Times New Roman" panose="02020603050405020304" pitchFamily="18" charset="0"/>
                <a:cs typeface="Times New Roman" panose="02020603050405020304" pitchFamily="18" charset="0"/>
              </a:rPr>
              <a:t>vùng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cổ</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cột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sống</a:t>
            </a:r>
            <a:r>
              <a:rPr lang="en-US" sz="1600" dirty="0" smtClean="0">
                <a:solidFill>
                  <a:srgbClr val="002060"/>
                </a:solidFill>
                <a:latin typeface="Times New Roman" panose="02020603050405020304" pitchFamily="18" charset="0"/>
                <a:cs typeface="Times New Roman" panose="02020603050405020304" pitchFamily="18" charset="0"/>
              </a:rPr>
              <a:t>, </a:t>
            </a:r>
            <a:r>
              <a:rPr lang="vi-VN" sz="1600" dirty="0" smtClean="0">
                <a:solidFill>
                  <a:srgbClr val="002060"/>
                </a:solidFill>
                <a:latin typeface="Times New Roman" panose="02020603050405020304" pitchFamily="18" charset="0"/>
                <a:cs typeface="Times New Roman" panose="02020603050405020304" pitchFamily="18" charset="0"/>
              </a:rPr>
              <a:t>xương </a:t>
            </a:r>
            <a:r>
              <a:rPr lang="vi-VN" sz="1600" dirty="0">
                <a:solidFill>
                  <a:srgbClr val="002060"/>
                </a:solidFill>
                <a:latin typeface="Times New Roman" panose="02020603050405020304" pitchFamily="18" charset="0"/>
                <a:cs typeface="Times New Roman" panose="02020603050405020304" pitchFamily="18" charset="0"/>
              </a:rPr>
              <a:t>khớp</a:t>
            </a:r>
            <a:r>
              <a:rPr lang="en-US" sz="1600" dirty="0" smtClean="0">
                <a:solidFill>
                  <a:srgbClr val="002060"/>
                </a:solidFill>
                <a:latin typeface="Times New Roman" panose="02020603050405020304" pitchFamily="18" charset="0"/>
                <a:cs typeface="Times New Roman" panose="02020603050405020304" pitchFamily="18" charset="0"/>
              </a:rPr>
              <a:t>…</a:t>
            </a:r>
            <a:endParaRPr lang="en-US" sz="1600" b="1" dirty="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en-US" sz="1600" dirty="0" smtClean="0">
                <a:solidFill>
                  <a:srgbClr val="002060"/>
                </a:solidFill>
                <a:latin typeface="Times New Roman" panose="02020603050405020304" pitchFamily="18" charset="0"/>
                <a:cs typeface="Times New Roman" panose="02020603050405020304" pitchFamily="18" charset="0"/>
              </a:rPr>
              <a:t>Từ </a:t>
            </a:r>
            <a:r>
              <a:rPr lang="en-US" sz="1600" dirty="0" err="1">
                <a:solidFill>
                  <a:srgbClr val="002060"/>
                </a:solidFill>
                <a:latin typeface="Times New Roman" panose="02020603050405020304" pitchFamily="18" charset="0"/>
                <a:cs typeface="Times New Roman" panose="02020603050405020304" pitchFamily="18" charset="0"/>
              </a:rPr>
              <a:t>v</a:t>
            </a:r>
            <a:r>
              <a:rPr lang="en-US" sz="1600" dirty="0" err="1" smtClean="0">
                <a:solidFill>
                  <a:srgbClr val="002060"/>
                </a:solidFill>
                <a:latin typeface="Times New Roman" panose="02020603050405020304" pitchFamily="18" charset="0"/>
                <a:cs typeface="Times New Roman" panose="02020603050405020304" pitchFamily="18" charset="0"/>
              </a:rPr>
              <a:t>iệc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
            </a:pPr>
            <a:r>
              <a:rPr lang="en-US" sz="1600" dirty="0" smtClean="0">
                <a:solidFill>
                  <a:srgbClr val="002060"/>
                </a:solidFill>
                <a:latin typeface="Times New Roman" panose="02020603050405020304" pitchFamily="18" charset="0"/>
                <a:cs typeface="Times New Roman" panose="02020603050405020304" pitchFamily="18" charset="0"/>
              </a:rPr>
              <a:t>MRI </a:t>
            </a:r>
            <a:r>
              <a:rPr lang="vi-VN" sz="1600" dirty="0" smtClean="0">
                <a:solidFill>
                  <a:srgbClr val="002060"/>
                </a:solidFill>
                <a:latin typeface="Times New Roman" panose="02020603050405020304" pitchFamily="18" charset="0"/>
                <a:cs typeface="Times New Roman" panose="02020603050405020304" pitchFamily="18" charset="0"/>
              </a:rPr>
              <a:t>não</a:t>
            </a:r>
            <a:r>
              <a:rPr lang="vi-VN" sz="1600" dirty="0">
                <a:solidFill>
                  <a:srgbClr val="002060"/>
                </a:solidFill>
                <a:latin typeface="Times New Roman" panose="02020603050405020304" pitchFamily="18" charset="0"/>
                <a:cs typeface="Times New Roman" panose="02020603050405020304" pitchFamily="18" charset="0"/>
              </a:rPr>
              <a:t> để phát hiện các bệnh u não, u dây thần kinh sọ não, tai biến mạch máu não, chảy máu não nhồi máu não, dị dạng mạch máu não, chấn thương sọ não, động kinh, bệnh lý thoái hóa chất trắng, bệnh lý viêm não, màng não, các dị tật bẩm sinh của não</a:t>
            </a:r>
            <a:r>
              <a:rPr lang="vi-VN" sz="1600" dirty="0" smtClean="0">
                <a:solidFill>
                  <a:srgbClr val="002060"/>
                </a:solidFill>
                <a:latin typeface="Times New Roman" panose="02020603050405020304" pitchFamily="18" charset="0"/>
                <a:cs typeface="Times New Roman" panose="02020603050405020304" pitchFamily="18" charset="0"/>
              </a:rPr>
              <a:t>...</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endParaRPr lang="en-US" sz="1600"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6</a:t>
            </a:fld>
            <a:endParaRPr lang="en-US">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7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11074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30" y="531076"/>
            <a:ext cx="10096500" cy="367807"/>
          </a:xfrm>
        </p:spPr>
        <p:txBody>
          <a:bodyPr>
            <a:noAutofit/>
          </a:bodyPr>
          <a:lstStyle/>
          <a:p>
            <a:pPr marL="342900" lvl="1" indent="-342900">
              <a:buFont typeface="Wingdings" panose="05000000000000000000" pitchFamily="2" charset="2"/>
              <a:buChar char="Ø"/>
            </a:pPr>
            <a:r>
              <a:rPr lang="en-US" sz="2400" b="1" dirty="0" err="1">
                <a:solidFill>
                  <a:srgbClr val="002060"/>
                </a:solidFill>
                <a:latin typeface="Times New Roman" panose="02020603050405020304" pitchFamily="18" charset="0"/>
                <a:cs typeface="Times New Roman" panose="02020603050405020304" pitchFamily="18" charset="0"/>
              </a:rPr>
              <a:t>Phân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loại</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khối</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U </a:t>
            </a:r>
            <a:r>
              <a:rPr lang="en-US" sz="2400" b="1" dirty="0" err="1" smtClean="0">
                <a:solidFill>
                  <a:srgbClr val="002060"/>
                </a:solidFill>
                <a:latin typeface="Times New Roman" panose="02020603050405020304" pitchFamily="18" charset="0"/>
                <a:cs typeface="Times New Roman" panose="02020603050405020304" pitchFamily="18" charset="0"/>
              </a:rPr>
              <a:t>não</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7330" y="1162345"/>
            <a:ext cx="9604273" cy="4757606"/>
          </a:xfrm>
        </p:spPr>
        <p:txBody>
          <a:bodyPr>
            <a:normAutofit/>
          </a:bodyPr>
          <a:lstStyle/>
          <a:p>
            <a:pPr marL="457200" lvl="1" indent="0">
              <a:buNone/>
            </a:pPr>
            <a:r>
              <a:rPr lang="en-US" sz="2200" dirty="0" err="1" smtClean="0">
                <a:solidFill>
                  <a:srgbClr val="002060"/>
                </a:solidFill>
                <a:latin typeface="Times New Roman" panose="02020603050405020304" pitchFamily="18" charset="0"/>
                <a:cs typeface="Times New Roman" panose="02020603050405020304" pitchFamily="18" charset="0"/>
              </a:rPr>
              <a:t>Các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khối</a:t>
            </a:r>
            <a:r>
              <a:rPr lang="en-US" sz="2200" dirty="0" smtClean="0">
                <a:solidFill>
                  <a:srgbClr val="002060"/>
                </a:solidFill>
                <a:latin typeface="Times New Roman" panose="02020603050405020304" pitchFamily="18" charset="0"/>
                <a:cs typeface="Times New Roman" panose="02020603050405020304" pitchFamily="18" charset="0"/>
              </a:rPr>
              <a:t> U </a:t>
            </a:r>
            <a:r>
              <a:rPr lang="en-US" sz="2200" dirty="0" err="1" smtClean="0">
                <a:solidFill>
                  <a:srgbClr val="002060"/>
                </a:solidFill>
                <a:latin typeface="Times New Roman" panose="02020603050405020304" pitchFamily="18" charset="0"/>
                <a:cs typeface="Times New Roman" panose="02020603050405020304" pitchFamily="18" charset="0"/>
              </a:rPr>
              <a:t>não</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được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phân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thành</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các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loại</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như</a:t>
            </a:r>
            <a:r>
              <a:rPr lang="en-US" sz="2200"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ü"/>
            </a:pPr>
            <a:r>
              <a:rPr lang="en-US" sz="1600" dirty="0" smtClean="0">
                <a:solidFill>
                  <a:srgbClr val="002060"/>
                </a:solidFill>
                <a:latin typeface="Times New Roman" panose="02020603050405020304" pitchFamily="18" charset="0"/>
                <a:cs typeface="Times New Roman" panose="02020603050405020304" pitchFamily="18" charset="0"/>
              </a:rPr>
              <a:t>U </a:t>
            </a:r>
            <a:r>
              <a:rPr lang="en-US" sz="1600" dirty="0" err="1" smtClean="0">
                <a:solidFill>
                  <a:srgbClr val="002060"/>
                </a:solidFill>
                <a:latin typeface="Times New Roman" panose="02020603050405020304" pitchFamily="18" charset="0"/>
                <a:cs typeface="Times New Roman" panose="02020603050405020304" pitchFamily="18" charset="0"/>
              </a:rPr>
              <a:t>màng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(meningioma tumor</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thành</a:t>
            </a:r>
            <a:r>
              <a:rPr lang="en-US" sz="1600" dirty="0">
                <a:solidFill>
                  <a:srgbClr val="002060"/>
                </a:solidFill>
                <a:latin typeface="Times New Roman" panose="02020603050405020304" pitchFamily="18" charset="0"/>
                <a:cs typeface="Times New Roman" panose="02020603050405020304" pitchFamily="18" charset="0"/>
              </a:rPr>
              <a:t> ở </a:t>
            </a:r>
            <a:r>
              <a:rPr lang="en-US" sz="1600" dirty="0" err="1">
                <a:solidFill>
                  <a:srgbClr val="002060"/>
                </a:solidFill>
                <a:latin typeface="Times New Roman" panose="02020603050405020304" pitchFamily="18" charset="0"/>
                <a:cs typeface="Times New Roman" panose="02020603050405020304" pitchFamily="18" charset="0"/>
              </a:rPr>
              <a:t>màng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não</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en-US" sz="1600" dirty="0" smtClean="0">
                <a:solidFill>
                  <a:srgbClr val="002060"/>
                </a:solidFill>
                <a:latin typeface="Times New Roman" panose="02020603050405020304" pitchFamily="18" charset="0"/>
                <a:cs typeface="Times New Roman" panose="02020603050405020304" pitchFamily="18" charset="0"/>
              </a:rPr>
              <a:t>U </a:t>
            </a:r>
            <a:r>
              <a:rPr lang="en-US" sz="1600" dirty="0" err="1" smtClean="0">
                <a:solidFill>
                  <a:srgbClr val="002060"/>
                </a:solidFill>
                <a:latin typeface="Times New Roman" panose="02020603050405020304" pitchFamily="18" charset="0"/>
                <a:cs typeface="Times New Roman" panose="02020603050405020304" pitchFamily="18" charset="0"/>
              </a:rPr>
              <a:t>tế</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bào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đệm</a:t>
            </a:r>
            <a:r>
              <a:rPr lang="en-US" sz="1600" dirty="0" smtClean="0">
                <a:solidFill>
                  <a:srgbClr val="002060"/>
                </a:solidFill>
                <a:latin typeface="Times New Roman" panose="02020603050405020304" pitchFamily="18" charset="0"/>
                <a:cs typeface="Times New Roman" panose="02020603050405020304" pitchFamily="18" charset="0"/>
              </a:rPr>
              <a:t>(gliomas</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tumor):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thành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từ</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các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tế</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bào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đệm</a:t>
            </a:r>
            <a:r>
              <a:rPr lang="en-US" sz="1600" dirty="0">
                <a:solidFill>
                  <a:srgbClr val="002060"/>
                </a:solidFill>
                <a:latin typeface="Times New Roman" panose="02020603050405020304" pitchFamily="18" charset="0"/>
                <a:cs typeface="Times New Roman" panose="02020603050405020304" pitchFamily="18" charset="0"/>
              </a:rPr>
              <a:t> (glial </a:t>
            </a:r>
            <a:r>
              <a:rPr lang="en-US" sz="1600" dirty="0" smtClean="0">
                <a:solidFill>
                  <a:srgbClr val="002060"/>
                </a:solidFill>
                <a:latin typeface="Times New Roman" panose="02020603050405020304" pitchFamily="18" charset="0"/>
                <a:cs typeface="Times New Roman" panose="02020603050405020304" pitchFamily="18" charset="0"/>
              </a:rPr>
              <a:t>cells),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loại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như</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a:solidFill>
                  <a:srgbClr val="002060"/>
                </a:solidFill>
                <a:latin typeface="Times New Roman" panose="02020603050405020304" pitchFamily="18" charset="0"/>
                <a:cs typeface="Times New Roman" panose="02020603050405020304" pitchFamily="18" charset="0"/>
              </a:rPr>
              <a:t>tế</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bào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sao</a:t>
            </a:r>
            <a:r>
              <a:rPr lang="en-US" sz="1600" dirty="0" smtClean="0">
                <a:solidFill>
                  <a:srgbClr val="002060"/>
                </a:solidFill>
                <a:latin typeface="Times New Roman" panose="02020603050405020304" pitchFamily="18" charset="0"/>
                <a:cs typeface="Times New Roman" panose="02020603050405020304" pitchFamily="18" charset="0"/>
              </a:rPr>
              <a:t>,</a:t>
            </a:r>
            <a:r>
              <a:rPr lang="en-US" sz="1600" dirty="0">
                <a:solidFill>
                  <a:srgbClr val="002060"/>
                </a:solidFill>
                <a:latin typeface="Times New Roman" panose="02020603050405020304" pitchFamily="18" charset="0"/>
                <a:cs typeface="Times New Roman" panose="02020603050405020304" pitchFamily="18" charset="0"/>
              </a:rPr>
              <a:t> Glioma </a:t>
            </a:r>
            <a:r>
              <a:rPr lang="en-US" sz="1600" dirty="0" err="1">
                <a:solidFill>
                  <a:srgbClr val="002060"/>
                </a:solidFill>
                <a:latin typeface="Times New Roman" panose="02020603050405020304" pitchFamily="18" charset="0"/>
                <a:cs typeface="Times New Roman" panose="02020603050405020304" pitchFamily="18" charset="0"/>
              </a:rPr>
              <a:t>thân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a:solidFill>
                  <a:srgbClr val="002060"/>
                </a:solidFill>
                <a:latin typeface="Times New Roman" panose="02020603050405020304" pitchFamily="18" charset="0"/>
                <a:cs typeface="Times New Roman" panose="02020603050405020304" pitchFamily="18" charset="0"/>
              </a:rPr>
              <a:t>U </a:t>
            </a:r>
            <a:r>
              <a:rPr lang="en-US" sz="1600" dirty="0" err="1">
                <a:solidFill>
                  <a:srgbClr val="002060"/>
                </a:solidFill>
                <a:latin typeface="Times New Roman" panose="02020603050405020304" pitchFamily="18" charset="0"/>
                <a:cs typeface="Times New Roman" panose="02020603050405020304" pitchFamily="18" charset="0"/>
              </a:rPr>
              <a:t>màng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thất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Oligodendroglioma</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en-US" sz="1600" dirty="0" smtClean="0">
                <a:solidFill>
                  <a:srgbClr val="002060"/>
                </a:solidFill>
                <a:latin typeface="Times New Roman" panose="02020603050405020304" pitchFamily="18" charset="0"/>
                <a:cs typeface="Times New Roman" panose="02020603050405020304" pitchFamily="18" charset="0"/>
              </a:rPr>
              <a:t>U </a:t>
            </a:r>
            <a:r>
              <a:rPr lang="en-US" sz="1600" dirty="0" err="1">
                <a:solidFill>
                  <a:srgbClr val="002060"/>
                </a:solidFill>
                <a:latin typeface="Times New Roman" panose="02020603050405020304" pitchFamily="18" charset="0"/>
                <a:cs typeface="Times New Roman" panose="02020603050405020304" pitchFamily="18" charset="0"/>
              </a:rPr>
              <a:t>t</a:t>
            </a:r>
            <a:r>
              <a:rPr lang="en-US" sz="1600" dirty="0" err="1" smtClean="0">
                <a:solidFill>
                  <a:srgbClr val="002060"/>
                </a:solidFill>
                <a:latin typeface="Times New Roman" panose="02020603050405020304" pitchFamily="18" charset="0"/>
                <a:cs typeface="Times New Roman" panose="02020603050405020304" pitchFamily="18" charset="0"/>
              </a:rPr>
              <a:t>uyến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yên(pituitary </a:t>
            </a:r>
            <a:r>
              <a:rPr lang="en-US" sz="1600" dirty="0">
                <a:solidFill>
                  <a:srgbClr val="002060"/>
                </a:solidFill>
                <a:latin typeface="Times New Roman" panose="02020603050405020304" pitchFamily="18" charset="0"/>
                <a:cs typeface="Times New Roman" panose="02020603050405020304" pitchFamily="18" charset="0"/>
              </a:rPr>
              <a:t>tumor):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thành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tại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tuyến</a:t>
            </a:r>
            <a:r>
              <a:rPr lang="en-US" sz="1600" dirty="0" smtClean="0">
                <a:solidFill>
                  <a:srgbClr val="002060"/>
                </a:solidFill>
                <a:latin typeface="Times New Roman" panose="02020603050405020304" pitchFamily="18" charset="0"/>
                <a:cs typeface="Times New Roman" panose="02020603050405020304" pitchFamily="18" charset="0"/>
              </a:rPr>
              <a:t> yên</a:t>
            </a:r>
          </a:p>
          <a:p>
            <a:pPr lvl="2">
              <a:buFont typeface="Wingdings" panose="05000000000000000000" pitchFamily="2" charset="2"/>
              <a:buChar char="ü"/>
            </a:pPr>
            <a:r>
              <a:rPr lang="nl-NL" sz="1600" dirty="0">
                <a:solidFill>
                  <a:srgbClr val="002060"/>
                </a:solidFill>
                <a:latin typeface="Times New Roman" panose="02020603050405020304" pitchFamily="18" charset="0"/>
                <a:cs typeface="Times New Roman" panose="02020603050405020304" pitchFamily="18" charset="0"/>
              </a:rPr>
              <a:t>U</a:t>
            </a:r>
            <a:r>
              <a:rPr lang="nl-NL" sz="1600" dirty="0" smtClean="0">
                <a:solidFill>
                  <a:srgbClr val="002060"/>
                </a:solidFill>
                <a:latin typeface="Times New Roman" panose="02020603050405020304" pitchFamily="18" charset="0"/>
                <a:cs typeface="Times New Roman" panose="02020603050405020304" pitchFamily="18" charset="0"/>
              </a:rPr>
              <a:t> </a:t>
            </a:r>
            <a:r>
              <a:rPr lang="nl-NL" sz="1600" dirty="0">
                <a:solidFill>
                  <a:srgbClr val="002060"/>
                </a:solidFill>
                <a:latin typeface="Times New Roman" panose="02020603050405020304" pitchFamily="18" charset="0"/>
                <a:cs typeface="Times New Roman" panose="02020603050405020304" pitchFamily="18" charset="0"/>
              </a:rPr>
              <a:t>thần kinh thính </a:t>
            </a:r>
            <a:r>
              <a:rPr lang="nl-NL" sz="1600" dirty="0" smtClean="0">
                <a:solidFill>
                  <a:srgbClr val="002060"/>
                </a:solidFill>
                <a:latin typeface="Times New Roman" panose="02020603050405020304" pitchFamily="18" charset="0"/>
                <a:cs typeface="Times New Roman" panose="02020603050405020304" pitchFamily="18" charset="0"/>
              </a:rPr>
              <a:t>giác( </a:t>
            </a:r>
            <a:r>
              <a:rPr lang="en-US" sz="1600" dirty="0" smtClean="0">
                <a:solidFill>
                  <a:srgbClr val="002060"/>
                </a:solidFill>
                <a:latin typeface="Times New Roman" panose="02020603050405020304" pitchFamily="18" charset="0"/>
                <a:cs typeface="Times New Roman" panose="02020603050405020304" pitchFamily="18" charset="0"/>
              </a:rPr>
              <a:t>U </a:t>
            </a:r>
            <a:r>
              <a:rPr lang="en-US" sz="1600" dirty="0" err="1">
                <a:solidFill>
                  <a:srgbClr val="002060"/>
                </a:solidFill>
                <a:latin typeface="Times New Roman" panose="02020603050405020304" pitchFamily="18" charset="0"/>
                <a:cs typeface="Times New Roman" panose="02020603050405020304" pitchFamily="18" charset="0"/>
              </a:rPr>
              <a:t>tế</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bào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Schwann):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khởi</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phát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từ</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tế</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bào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Schwann, ở </a:t>
            </a:r>
            <a:r>
              <a:rPr lang="en-US" sz="1600" dirty="0" err="1" smtClean="0">
                <a:solidFill>
                  <a:srgbClr val="002060"/>
                </a:solidFill>
                <a:latin typeface="Times New Roman" panose="02020603050405020304" pitchFamily="18" charset="0"/>
                <a:cs typeface="Times New Roman" panose="02020603050405020304" pitchFamily="18" charset="0"/>
              </a:rPr>
              <a:t>vị</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gần</a:t>
            </a:r>
            <a:r>
              <a:rPr lang="en-US" sz="1600" dirty="0" smtClean="0">
                <a:solidFill>
                  <a:srgbClr val="002060"/>
                </a:solidFill>
                <a:latin typeface="Times New Roman" panose="02020603050405020304" pitchFamily="18" charset="0"/>
                <a:cs typeface="Times New Roman" panose="02020603050405020304" pitchFamily="18" charset="0"/>
              </a:rPr>
              <a:t> tai</a:t>
            </a:r>
          </a:p>
          <a:p>
            <a:pPr lvl="2">
              <a:buFont typeface="Wingdings" panose="05000000000000000000" pitchFamily="2" charset="2"/>
              <a:buChar char="ü"/>
            </a:pPr>
            <a:r>
              <a:rPr lang="en-US" sz="1600" dirty="0">
                <a:solidFill>
                  <a:srgbClr val="002060"/>
                </a:solidFill>
                <a:latin typeface="Times New Roman" panose="02020603050405020304" pitchFamily="18" charset="0"/>
                <a:cs typeface="Times New Roman" panose="02020603050405020304" pitchFamily="18" charset="0"/>
              </a:rPr>
              <a:t>U </a:t>
            </a:r>
            <a:r>
              <a:rPr lang="en-US" sz="1600" dirty="0" err="1">
                <a:solidFill>
                  <a:srgbClr val="002060"/>
                </a:solidFill>
                <a:latin typeface="Times New Roman" panose="02020603050405020304" pitchFamily="18" charset="0"/>
                <a:cs typeface="Times New Roman" panose="02020603050405020304" pitchFamily="18" charset="0"/>
              </a:rPr>
              <a:t>sọ</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hầu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Khối</a:t>
            </a:r>
            <a:r>
              <a:rPr lang="en-US" sz="1600" dirty="0">
                <a:solidFill>
                  <a:srgbClr val="002060"/>
                </a:solidFill>
                <a:latin typeface="Times New Roman" panose="02020603050405020304" pitchFamily="18" charset="0"/>
                <a:cs typeface="Times New Roman" panose="02020603050405020304" pitchFamily="18" charset="0"/>
              </a:rPr>
              <a:t> u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thành</a:t>
            </a:r>
            <a:r>
              <a:rPr lang="en-US" sz="1600" dirty="0">
                <a:solidFill>
                  <a:srgbClr val="002060"/>
                </a:solidFill>
                <a:latin typeface="Times New Roman" panose="02020603050405020304" pitchFamily="18" charset="0"/>
                <a:cs typeface="Times New Roman" panose="02020603050405020304" pitchFamily="18" charset="0"/>
              </a:rPr>
              <a:t> ở </a:t>
            </a:r>
            <a:r>
              <a:rPr lang="en-US" sz="1600" dirty="0" err="1">
                <a:solidFill>
                  <a:srgbClr val="002060"/>
                </a:solidFill>
                <a:latin typeface="Times New Roman" panose="02020603050405020304" pitchFamily="18" charset="0"/>
                <a:cs typeface="Times New Roman" panose="02020603050405020304" pitchFamily="18" charset="0"/>
              </a:rPr>
              <a:t>đáy</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gần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tuyến</a:t>
            </a:r>
            <a:r>
              <a:rPr lang="en-US" sz="1600" dirty="0">
                <a:solidFill>
                  <a:srgbClr val="002060"/>
                </a:solidFill>
                <a:latin typeface="Times New Roman" panose="02020603050405020304" pitchFamily="18" charset="0"/>
                <a:cs typeface="Times New Roman" panose="02020603050405020304" pitchFamily="18" charset="0"/>
              </a:rPr>
              <a:t> yên</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pt-BR" sz="1600" dirty="0">
                <a:solidFill>
                  <a:srgbClr val="002060"/>
                </a:solidFill>
                <a:latin typeface="Times New Roman" panose="02020603050405020304" pitchFamily="18" charset="0"/>
                <a:cs typeface="Times New Roman" panose="02020603050405020304" pitchFamily="18" charset="0"/>
              </a:rPr>
              <a:t>U tế bào mầm của </a:t>
            </a:r>
            <a:r>
              <a:rPr lang="pt-BR" sz="1600" dirty="0" smtClean="0">
                <a:solidFill>
                  <a:srgbClr val="002060"/>
                </a:solidFill>
                <a:latin typeface="Times New Roman" panose="02020603050405020304" pitchFamily="18" charset="0"/>
                <a:cs typeface="Times New Roman" panose="02020603050405020304" pitchFamily="18" charset="0"/>
              </a:rPr>
              <a:t>não: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thành</a:t>
            </a:r>
            <a:r>
              <a:rPr lang="en-US" sz="1600" dirty="0" smtClean="0">
                <a:solidFill>
                  <a:srgbClr val="002060"/>
                </a:solidFill>
                <a:latin typeface="Times New Roman" panose="02020603050405020304" pitchFamily="18" charset="0"/>
                <a:cs typeface="Times New Roman" panose="02020603050405020304" pitchFamily="18" charset="0"/>
              </a:rPr>
              <a:t> </a:t>
            </a:r>
            <a:r>
              <a:rPr lang="vi-VN" sz="1600" dirty="0" smtClean="0">
                <a:solidFill>
                  <a:srgbClr val="002060"/>
                </a:solidFill>
                <a:latin typeface="Times New Roman" panose="02020603050405020304" pitchFamily="18" charset="0"/>
                <a:cs typeface="Times New Roman" panose="02020603050405020304" pitchFamily="18" charset="0"/>
              </a:rPr>
              <a:t>ở </a:t>
            </a:r>
            <a:r>
              <a:rPr lang="vi-VN" sz="1600" dirty="0">
                <a:solidFill>
                  <a:srgbClr val="002060"/>
                </a:solidFill>
                <a:latin typeface="Times New Roman" panose="02020603050405020304" pitchFamily="18" charset="0"/>
                <a:cs typeface="Times New Roman" panose="02020603050405020304" pitchFamily="18" charset="0"/>
              </a:rPr>
              <a:t>đường giữa não thất 3 (vùng tuyến tùng, vùng trên yên) đôi khi cũng có thể ở vùng nền sọ và nhân vùng đồi thị.</a:t>
            </a:r>
            <a:endParaRPr lang="pt-BR"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en-US" sz="1600" dirty="0">
                <a:solidFill>
                  <a:srgbClr val="002060"/>
                </a:solidFill>
                <a:latin typeface="Times New Roman" panose="02020603050405020304" pitchFamily="18" charset="0"/>
                <a:cs typeface="Times New Roman" panose="02020603050405020304" pitchFamily="18" charset="0"/>
              </a:rPr>
              <a:t>U </a:t>
            </a:r>
            <a:r>
              <a:rPr lang="en-US" sz="1600" dirty="0" err="1">
                <a:solidFill>
                  <a:srgbClr val="002060"/>
                </a:solidFill>
                <a:latin typeface="Times New Roman" panose="02020603050405020304" pitchFamily="18" charset="0"/>
                <a:cs typeface="Times New Roman" panose="02020603050405020304" pitchFamily="18" charset="0"/>
              </a:rPr>
              <a:t>vùng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tuyến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tùng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thành</a:t>
            </a:r>
            <a:r>
              <a:rPr lang="en-US" sz="1600" dirty="0" smtClean="0">
                <a:solidFill>
                  <a:srgbClr val="002060"/>
                </a:solidFill>
                <a:latin typeface="Times New Roman" panose="02020603050405020304" pitchFamily="18" charset="0"/>
                <a:cs typeface="Times New Roman" panose="02020603050405020304" pitchFamily="18" charset="0"/>
              </a:rPr>
              <a:t> ở </a:t>
            </a:r>
            <a:r>
              <a:rPr lang="en-US" sz="1600" dirty="0" err="1">
                <a:solidFill>
                  <a:srgbClr val="002060"/>
                </a:solidFill>
                <a:latin typeface="Times New Roman" panose="02020603050405020304" pitchFamily="18" charset="0"/>
                <a:cs typeface="Times New Roman" panose="02020603050405020304" pitchFamily="18" charset="0"/>
              </a:rPr>
              <a:t>vùng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tuyến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tùng</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Courier New" panose="02070309020205020404" pitchFamily="49" charset="0"/>
              <a:buChar char="o"/>
            </a:pPr>
            <a:endParaRPr lang="en-US" sz="2200"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7</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7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81650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332393"/>
            <a:ext cx="10185107" cy="746234"/>
          </a:xfrm>
        </p:spPr>
        <p:txBody>
          <a:bodyPr>
            <a:normAutofit/>
          </a:bodyPr>
          <a:lstStyle/>
          <a:p>
            <a:pPr marL="571500" indent="-571500">
              <a:buFont typeface="Wingdings" panose="05000000000000000000" pitchFamily="2" charset="2"/>
              <a:buChar char="Ø"/>
            </a:pPr>
            <a:r>
              <a:rPr lang="en-US" sz="2400" b="1" dirty="0" err="1">
                <a:solidFill>
                  <a:srgbClr val="002060"/>
                </a:solidFill>
                <a:latin typeface="Times New Roman" panose="02020603050405020304" pitchFamily="18" charset="0"/>
                <a:cs typeface="Times New Roman" panose="02020603050405020304" pitchFamily="18" charset="0"/>
              </a:rPr>
              <a:t>Phân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loại</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khối</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U </a:t>
            </a:r>
            <a:r>
              <a:rPr lang="en-US" sz="2400" b="1" dirty="0" err="1" smtClean="0">
                <a:solidFill>
                  <a:srgbClr val="002060"/>
                </a:solidFill>
                <a:latin typeface="Times New Roman" panose="02020603050405020304" pitchFamily="18" charset="0"/>
                <a:cs typeface="Times New Roman" panose="02020603050405020304" pitchFamily="18" charset="0"/>
              </a:rPr>
              <a:t>não</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020294"/>
            <a:ext cx="9644270" cy="4899657"/>
          </a:xfrm>
        </p:spPr>
        <p:txBody>
          <a:bodyPr>
            <a:normAutofit/>
          </a:bodyPr>
          <a:lstStyle/>
          <a:p>
            <a:pPr lvl="1">
              <a:buFont typeface="Wingdings" panose="05000000000000000000" pitchFamily="2" charset="2"/>
              <a:buChar char="§"/>
            </a:pPr>
            <a:r>
              <a:rPr lang="en-US" sz="2200" b="1" dirty="0" err="1" smtClean="0">
                <a:solidFill>
                  <a:srgbClr val="002060"/>
                </a:solidFill>
                <a:latin typeface="Times New Roman" panose="02020603050405020304" pitchFamily="18" charset="0"/>
                <a:cs typeface="Times New Roman" panose="02020603050405020304" pitchFamily="18" charset="0"/>
              </a:rPr>
              <a:t>Việc</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phân</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biệt</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các</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loại</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khối</a:t>
            </a:r>
            <a:r>
              <a:rPr lang="en-US" sz="2200" b="1" dirty="0" smtClean="0">
                <a:solidFill>
                  <a:srgbClr val="002060"/>
                </a:solidFill>
                <a:latin typeface="Times New Roman" panose="02020603050405020304" pitchFamily="18" charset="0"/>
                <a:cs typeface="Times New Roman" panose="02020603050405020304" pitchFamily="18" charset="0"/>
              </a:rPr>
              <a:t> U </a:t>
            </a:r>
            <a:r>
              <a:rPr lang="en-US" sz="2200" b="1" dirty="0" err="1" smtClean="0">
                <a:solidFill>
                  <a:srgbClr val="002060"/>
                </a:solidFill>
                <a:latin typeface="Times New Roman" panose="02020603050405020304" pitchFamily="18" charset="0"/>
                <a:cs typeface="Times New Roman" panose="02020603050405020304" pitchFamily="18" charset="0"/>
              </a:rPr>
              <a:t>sẽ</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dựa</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trên</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các</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đặc</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điểm</a:t>
            </a:r>
            <a:r>
              <a:rPr lang="en-US" sz="2200" b="1" dirty="0" smtClean="0">
                <a:solidFill>
                  <a:srgbClr val="002060"/>
                </a:solidFill>
                <a:latin typeface="Times New Roman" panose="02020603050405020304" pitchFamily="18" charset="0"/>
                <a:cs typeface="Times New Roman" panose="02020603050405020304" pitchFamily="18" charset="0"/>
              </a:rPr>
              <a:t>:</a:t>
            </a:r>
          </a:p>
          <a:p>
            <a:pPr marL="857250" lvl="2" indent="0">
              <a:buNone/>
            </a:pPr>
            <a:r>
              <a:rPr lang="en-US" sz="1600" dirty="0">
                <a:solidFill>
                  <a:srgbClr val="002060"/>
                </a:solidFill>
                <a:latin typeface="Times New Roman" panose="02020603050405020304" pitchFamily="18" charset="0"/>
                <a:cs typeface="Times New Roman" panose="02020603050405020304" pitchFamily="18" charset="0"/>
              </a:rPr>
              <a:t>1. </a:t>
            </a:r>
            <a:r>
              <a:rPr lang="en-US" sz="1600" dirty="0" err="1">
                <a:solidFill>
                  <a:srgbClr val="002060"/>
                </a:solidFill>
                <a:latin typeface="Times New Roman" panose="02020603050405020304" pitchFamily="18" charset="0"/>
                <a:cs typeface="Times New Roman" panose="02020603050405020304" pitchFamily="18" charset="0"/>
              </a:rPr>
              <a:t>Vị</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trí</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khối</a:t>
            </a:r>
            <a:r>
              <a:rPr lang="en-US" sz="1600" dirty="0">
                <a:solidFill>
                  <a:srgbClr val="002060"/>
                </a:solidFill>
                <a:latin typeface="Times New Roman" panose="02020603050405020304" pitchFamily="18" charset="0"/>
                <a:cs typeface="Times New Roman" panose="02020603050405020304" pitchFamily="18" charset="0"/>
              </a:rPr>
              <a:t> U</a:t>
            </a:r>
          </a:p>
          <a:p>
            <a:pPr marL="857250" lvl="2" indent="0">
              <a:buNone/>
            </a:pPr>
            <a:r>
              <a:rPr lang="en-US" sz="1600" dirty="0">
                <a:solidFill>
                  <a:srgbClr val="002060"/>
                </a:solidFill>
                <a:latin typeface="Times New Roman" panose="02020603050405020304" pitchFamily="18" charset="0"/>
                <a:cs typeface="Times New Roman" panose="02020603050405020304" pitchFamily="18" charset="0"/>
              </a:rPr>
              <a:t>2.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dạng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khối</a:t>
            </a:r>
            <a:r>
              <a:rPr lang="en-US" sz="1600" dirty="0">
                <a:solidFill>
                  <a:srgbClr val="002060"/>
                </a:solidFill>
                <a:latin typeface="Times New Roman" panose="02020603050405020304" pitchFamily="18" charset="0"/>
                <a:cs typeface="Times New Roman" panose="02020603050405020304" pitchFamily="18" charset="0"/>
              </a:rPr>
              <a:t> U</a:t>
            </a:r>
          </a:p>
          <a:p>
            <a:pPr marL="857250" lvl="2" indent="0">
              <a:buNone/>
            </a:pPr>
            <a:r>
              <a:rPr lang="en-US" sz="1600" dirty="0">
                <a:solidFill>
                  <a:srgbClr val="002060"/>
                </a:solidFill>
                <a:latin typeface="Times New Roman" panose="02020603050405020304" pitchFamily="18" charset="0"/>
                <a:cs typeface="Times New Roman" panose="02020603050405020304" pitchFamily="18" charset="0"/>
              </a:rPr>
              <a:t>3. </a:t>
            </a:r>
            <a:r>
              <a:rPr lang="en-US" sz="1600" dirty="0" err="1">
                <a:solidFill>
                  <a:srgbClr val="002060"/>
                </a:solidFill>
                <a:latin typeface="Times New Roman" panose="02020603050405020304" pitchFamily="18" charset="0"/>
                <a:cs typeface="Times New Roman" panose="02020603050405020304" pitchFamily="18" charset="0"/>
              </a:rPr>
              <a:t>Đặc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tính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phát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triển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khối</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U</a:t>
            </a:r>
          </a:p>
          <a:p>
            <a:pPr lvl="1">
              <a:buFont typeface="Wingdings" panose="05000000000000000000" pitchFamily="2" charset="2"/>
              <a:buChar char="§"/>
            </a:pPr>
            <a:r>
              <a:rPr lang="en-US" sz="2200" b="1" dirty="0" err="1" smtClean="0">
                <a:solidFill>
                  <a:srgbClr val="002060"/>
                </a:solidFill>
                <a:latin typeface="Times New Roman" panose="02020603050405020304" pitchFamily="18" charset="0"/>
                <a:cs typeface="Times New Roman" panose="02020603050405020304" pitchFamily="18" charset="0"/>
              </a:rPr>
              <a:t>Khả</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năng</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p</a:t>
            </a:r>
            <a:r>
              <a:rPr lang="en-US" sz="2200" b="1" dirty="0" err="1" smtClean="0">
                <a:solidFill>
                  <a:srgbClr val="002060"/>
                </a:solidFill>
                <a:latin typeface="Times New Roman" panose="02020603050405020304" pitchFamily="18" charset="0"/>
                <a:cs typeface="Times New Roman" panose="02020603050405020304" pitchFamily="18" charset="0"/>
              </a:rPr>
              <a:t>hân</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biệt</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các</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loại</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khối</a:t>
            </a:r>
            <a:r>
              <a:rPr lang="en-US" sz="2200" b="1" dirty="0">
                <a:solidFill>
                  <a:srgbClr val="002060"/>
                </a:solidFill>
                <a:latin typeface="Times New Roman" panose="02020603050405020304" pitchFamily="18" charset="0"/>
                <a:cs typeface="Times New Roman" panose="02020603050405020304" pitchFamily="18" charset="0"/>
              </a:rPr>
              <a:t> U </a:t>
            </a:r>
            <a:r>
              <a:rPr lang="en-US" sz="2200" b="1" dirty="0" err="1">
                <a:solidFill>
                  <a:srgbClr val="002060"/>
                </a:solidFill>
                <a:latin typeface="Times New Roman" panose="02020603050405020304" pitchFamily="18" charset="0"/>
                <a:cs typeface="Times New Roman" panose="02020603050405020304" pitchFamily="18" charset="0"/>
              </a:rPr>
              <a:t>sử</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dụng</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smtClean="0">
                <a:solidFill>
                  <a:srgbClr val="002060"/>
                </a:solidFill>
                <a:latin typeface="Times New Roman" panose="02020603050405020304" pitchFamily="18" charset="0"/>
                <a:cs typeface="Times New Roman" panose="02020603050405020304" pitchFamily="18" charset="0"/>
              </a:rPr>
              <a:t>AI:</a:t>
            </a:r>
          </a:p>
          <a:p>
            <a:pPr marL="457200" lvl="1" indent="0">
              <a:buNone/>
            </a:pPr>
            <a:r>
              <a:rPr lang="en-US" sz="2200" dirty="0">
                <a:solidFill>
                  <a:srgbClr val="002060"/>
                </a:solidFill>
                <a:latin typeface="Times New Roman" panose="02020603050405020304" pitchFamily="18" charset="0"/>
                <a:cs typeface="Times New Roman" panose="02020603050405020304" pitchFamily="18" charset="0"/>
              </a:rPr>
              <a:t> </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1. </a:t>
            </a:r>
            <a:r>
              <a:rPr lang="en-US" dirty="0" err="1" smtClean="0">
                <a:solidFill>
                  <a:srgbClr val="002060"/>
                </a:solidFill>
                <a:latin typeface="Times New Roman" panose="02020603050405020304" pitchFamily="18" charset="0"/>
                <a:cs typeface="Times New Roman" panose="02020603050405020304" pitchFamily="18" charset="0"/>
              </a:rPr>
              <a:t>Đ</a:t>
            </a:r>
            <a:r>
              <a:rPr lang="en-US" sz="1600" dirty="0" err="1" smtClean="0">
                <a:solidFill>
                  <a:srgbClr val="002060"/>
                </a:solidFill>
                <a:latin typeface="Times New Roman" panose="02020603050405020304" pitchFamily="18" charset="0"/>
                <a:cs typeface="Times New Roman" panose="02020603050405020304" pitchFamily="18" charset="0"/>
              </a:rPr>
              <a:t>ặc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thù</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loại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AI </a:t>
            </a:r>
            <a:r>
              <a:rPr lang="en-US" sz="1600" dirty="0" err="1" smtClean="0">
                <a:solidFill>
                  <a:srgbClr val="002060"/>
                </a:solidFill>
                <a:latin typeface="Times New Roman" panose="02020603050405020304" pitchFamily="18" charset="0"/>
                <a:cs typeface="Times New Roman" panose="02020603050405020304" pitchFamily="18" charset="0"/>
              </a:rPr>
              <a:t>dựa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trên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việc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học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máy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quyết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dựa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trên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dữ</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liệu</a:t>
            </a:r>
            <a:r>
              <a:rPr lang="en-US" sz="1600" dirty="0" smtClean="0">
                <a:solidFill>
                  <a:srgbClr val="002060"/>
                </a:solidFill>
                <a:latin typeface="Times New Roman" panose="02020603050405020304" pitchFamily="18" charset="0"/>
                <a:cs typeface="Times New Roman" panose="02020603050405020304" pitchFamily="18" charset="0"/>
              </a:rPr>
              <a:t> h</a:t>
            </a:r>
          </a:p>
          <a:p>
            <a:pPr marL="457200" lvl="1" indent="0">
              <a:buNone/>
            </a:pP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      3. </a:t>
            </a:r>
            <a:r>
              <a:rPr lang="en-US" dirty="0" err="1" smtClean="0">
                <a:solidFill>
                  <a:srgbClr val="002060"/>
                </a:solidFill>
                <a:latin typeface="Times New Roman" panose="02020603050405020304" pitchFamily="18" charset="0"/>
                <a:cs typeface="Times New Roman" panose="02020603050405020304" pitchFamily="18" charset="0"/>
              </a:rPr>
              <a:t>Đặc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triển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của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khối</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smtClean="0">
                <a:solidFill>
                  <a:srgbClr val="002060"/>
                </a:solidFill>
                <a:latin typeface="Times New Roman" panose="02020603050405020304" pitchFamily="18" charset="0"/>
                <a:cs typeface="Times New Roman" panose="02020603050405020304" pitchFamily="18" charset="0"/>
              </a:rPr>
              <a:t>rất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phức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tạp</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kéo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dài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Việc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nghiên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cứu</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dụng</a:t>
            </a:r>
            <a:r>
              <a:rPr lang="en-US" dirty="0" smtClean="0">
                <a:solidFill>
                  <a:srgbClr val="002060"/>
                </a:solidFill>
                <a:latin typeface="Times New Roman" panose="02020603050405020304" pitchFamily="18" charset="0"/>
                <a:cs typeface="Times New Roman" panose="02020603050405020304" pitchFamily="18" charset="0"/>
              </a:rPr>
              <a:t> AI </a:t>
            </a:r>
            <a:r>
              <a:rPr lang="en-US" dirty="0" err="1" smtClean="0">
                <a:solidFill>
                  <a:srgbClr val="002060"/>
                </a:solidFill>
                <a:latin typeface="Times New Roman" panose="02020603050405020304" pitchFamily="18" charset="0"/>
                <a:cs typeface="Times New Roman" panose="02020603050405020304" pitchFamily="18" charset="0"/>
              </a:rPr>
              <a:t>dựa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trên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đặc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sẽ</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khăn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rất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tốn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tài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nguyên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nguồn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lực</a:t>
            </a:r>
            <a:r>
              <a:rPr lang="en-US" dirty="0" smtClean="0">
                <a:solidFill>
                  <a:srgbClr val="002060"/>
                </a:solidFill>
                <a:latin typeface="Times New Roman" panose="02020603050405020304" pitchFamily="18" charset="0"/>
                <a:cs typeface="Times New Roman" panose="02020603050405020304" pitchFamily="18" charset="0"/>
              </a:rPr>
              <a:t>. </a:t>
            </a:r>
          </a:p>
          <a:p>
            <a:pPr marL="457200" lvl="1" indent="0">
              <a:buNone/>
            </a:pPr>
            <a:r>
              <a:rPr lang="en-US" dirty="0" smtClean="0">
                <a:solidFill>
                  <a:srgbClr val="002060"/>
                </a:solidFill>
                <a:latin typeface="Times New Roman" panose="02020603050405020304" pitchFamily="18" charset="0"/>
                <a:cs typeface="Times New Roman" panose="02020603050405020304" pitchFamily="18" charset="0"/>
              </a:rPr>
              <a:t>       4. </a:t>
            </a:r>
            <a:r>
              <a:rPr lang="en-US" dirty="0" err="1" smtClean="0">
                <a:solidFill>
                  <a:srgbClr val="002060"/>
                </a:solidFill>
                <a:latin typeface="Times New Roman" panose="02020603050405020304" pitchFamily="18" charset="0"/>
                <a:cs typeface="Times New Roman" panose="02020603050405020304" pitchFamily="18" charset="0"/>
              </a:rPr>
              <a:t>Trong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việc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phân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loại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khối</a:t>
            </a:r>
            <a:r>
              <a:rPr lang="en-US" dirty="0" smtClean="0">
                <a:solidFill>
                  <a:srgbClr val="002060"/>
                </a:solidFill>
                <a:latin typeface="Times New Roman" panose="02020603050405020304" pitchFamily="18" charset="0"/>
                <a:cs typeface="Times New Roman" panose="02020603050405020304" pitchFamily="18" charset="0"/>
              </a:rPr>
              <a:t> U, AI </a:t>
            </a:r>
            <a:r>
              <a:rPr lang="en-US" dirty="0" err="1" smtClean="0">
                <a:solidFill>
                  <a:srgbClr val="002060"/>
                </a:solidFill>
                <a:latin typeface="Times New Roman" panose="02020603050405020304" pitchFamily="18" charset="0"/>
                <a:cs typeface="Times New Roman" panose="02020603050405020304" pitchFamily="18" charset="0"/>
              </a:rPr>
              <a:t>chỉ</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hỗ</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trợ</a:t>
            </a:r>
            <a:r>
              <a:rPr lang="en-US" dirty="0" smtClean="0">
                <a:solidFill>
                  <a:srgbClr val="002060"/>
                </a:solidFill>
                <a:latin typeface="Times New Roman" panose="02020603050405020304" pitchFamily="18" charset="0"/>
                <a:cs typeface="Times New Roman" panose="02020603050405020304" pitchFamily="18" charset="0"/>
              </a:rPr>
              <a:t> 1 </a:t>
            </a:r>
            <a:r>
              <a:rPr lang="en-US" dirty="0" err="1" smtClean="0">
                <a:solidFill>
                  <a:srgbClr val="002060"/>
                </a:solidFill>
                <a:latin typeface="Times New Roman" panose="02020603050405020304" pitchFamily="18" charset="0"/>
                <a:cs typeface="Times New Roman" panose="02020603050405020304" pitchFamily="18" charset="0"/>
              </a:rPr>
              <a:t>phần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nhỏ</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quyết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định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vẫn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là</a:t>
            </a:r>
            <a:r>
              <a:rPr lang="en-US" dirty="0" smtClean="0">
                <a:solidFill>
                  <a:srgbClr val="002060"/>
                </a:solidFill>
                <a:latin typeface="Times New Roman" panose="02020603050405020304" pitchFamily="18" charset="0"/>
                <a:cs typeface="Times New Roman" panose="02020603050405020304" pitchFamily="18" charset="0"/>
              </a:rPr>
              <a:t> y </a:t>
            </a:r>
            <a:r>
              <a:rPr lang="en-US" dirty="0" err="1" smtClean="0">
                <a:solidFill>
                  <a:srgbClr val="002060"/>
                </a:solidFill>
                <a:latin typeface="Times New Roman" panose="02020603050405020304" pitchFamily="18" charset="0"/>
                <a:cs typeface="Times New Roman" panose="02020603050405020304" pitchFamily="18" charset="0"/>
              </a:rPr>
              <a:t>bác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sĩ</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kinh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nghiệm</a:t>
            </a:r>
            <a:endParaRPr lang="en-US"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8</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7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1398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45931" y="609600"/>
            <a:ext cx="9916509" cy="746234"/>
          </a:xfrm>
        </p:spPr>
        <p:txBody>
          <a:bodyPr/>
          <a:lstStyle/>
          <a:p>
            <a:pPr marL="571500" lvl="1" indent="-571500" algn="l" defTabSz="457200" rtl="0">
              <a:spcBef>
                <a:spcPct val="0"/>
              </a:spcBef>
              <a:buFont typeface="Wingdings" panose="05000000000000000000" pitchFamily="2" charset="2"/>
              <a:buChar char="Ø"/>
            </a:pPr>
            <a:r>
              <a:rPr lang="en-US" sz="2400" b="1" dirty="0" err="1" smtClean="0">
                <a:solidFill>
                  <a:srgbClr val="002060"/>
                </a:solidFill>
                <a:latin typeface="Times New Roman" panose="02020603050405020304" pitchFamily="18" charset="0"/>
                <a:cs typeface="Times New Roman" panose="02020603050405020304" pitchFamily="18" charset="0"/>
              </a:rPr>
              <a:t>Phân</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tích</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và</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smtClean="0">
                <a:solidFill>
                  <a:srgbClr val="002060"/>
                </a:solidFill>
                <a:latin typeface="Times New Roman" panose="02020603050405020304" pitchFamily="18" charset="0"/>
                <a:cs typeface="Times New Roman" panose="02020603050405020304" pitchFamily="18" charset="0"/>
              </a:rPr>
              <a:t>phát</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hiện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khối</a:t>
            </a:r>
            <a:r>
              <a:rPr lang="en-US" sz="2400" b="1" dirty="0">
                <a:solidFill>
                  <a:srgbClr val="002060"/>
                </a:solidFill>
                <a:latin typeface="Times New Roman" panose="02020603050405020304" pitchFamily="18" charset="0"/>
                <a:cs typeface="Times New Roman" panose="02020603050405020304" pitchFamily="18" charset="0"/>
              </a:rPr>
              <a:t> u </a:t>
            </a:r>
            <a:r>
              <a:rPr lang="en-US" sz="2400" b="1" dirty="0" err="1">
                <a:solidFill>
                  <a:srgbClr val="002060"/>
                </a:solidFill>
                <a:latin typeface="Times New Roman" panose="02020603050405020304" pitchFamily="18" charset="0"/>
                <a:cs typeface="Times New Roman" panose="02020603050405020304" pitchFamily="18" charset="0"/>
              </a:rPr>
              <a:t>não</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từ</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ảnh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MRI</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59677" y="1300656"/>
            <a:ext cx="8213834" cy="4461642"/>
          </a:xfrm>
        </p:spPr>
        <p:txBody>
          <a:bodyPr>
            <a:normAutofit/>
          </a:bodyPr>
          <a:lstStyle/>
          <a:p>
            <a:pPr lvl="2">
              <a:buFont typeface="Wingdings" panose="05000000000000000000" pitchFamily="2" charset="2"/>
              <a:buChar char="§"/>
            </a:pPr>
            <a:r>
              <a:rPr lang="en-US" sz="1600" dirty="0" smtClean="0">
                <a:solidFill>
                  <a:srgbClr val="002060"/>
                </a:solidFill>
                <a:latin typeface="Times New Roman" panose="02020603050405020304" pitchFamily="18" charset="0"/>
                <a:cs typeface="Times New Roman" panose="02020603050405020304" pitchFamily="18" charset="0"/>
              </a:rPr>
              <a:t>Y </a:t>
            </a:r>
            <a:r>
              <a:rPr lang="en-US" sz="1600" dirty="0" err="1" smtClean="0">
                <a:solidFill>
                  <a:srgbClr val="002060"/>
                </a:solidFill>
                <a:latin typeface="Times New Roman" panose="02020603050405020304" pitchFamily="18" charset="0"/>
                <a:cs typeface="Times New Roman" panose="02020603050405020304" pitchFamily="18" charset="0"/>
              </a:rPr>
              <a:t>bác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sĩ</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loại</a:t>
            </a:r>
            <a:r>
              <a:rPr lang="en-US" sz="1600" dirty="0" smtClean="0">
                <a:solidFill>
                  <a:srgbClr val="002060"/>
                </a:solidFill>
                <a:latin typeface="Times New Roman" panose="02020603050405020304" pitchFamily="18" charset="0"/>
                <a:cs typeface="Times New Roman" panose="02020603050405020304" pitchFamily="18" charset="0"/>
              </a:rPr>
              <a:t> </a:t>
            </a:r>
          </a:p>
          <a:p>
            <a:pPr marL="914400" lvl="2" indent="0">
              <a:buNone/>
            </a:pP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a:t>
            </a:r>
            <a:r>
              <a:rPr lang="en-US" sz="1600" dirty="0" err="1" smtClean="0">
                <a:solidFill>
                  <a:srgbClr val="002060"/>
                </a:solidFill>
                <a:latin typeface="Times New Roman" panose="02020603050405020304" pitchFamily="18" charset="0"/>
                <a:cs typeface="Times New Roman" panose="02020603050405020304" pitchFamily="18" charset="0"/>
              </a:rPr>
              <a:t>hụ</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thuộc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kinh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nghiệm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người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đoán</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nghệ</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thường</a:t>
            </a:r>
            <a:endParaRPr lang="en-US" sz="1600" dirty="0" smtClean="0">
              <a:solidFill>
                <a:srgbClr val="002060"/>
              </a:solidFill>
              <a:latin typeface="Times New Roman" panose="02020603050405020304" pitchFamily="18" charset="0"/>
              <a:cs typeface="Times New Roman" panose="02020603050405020304" pitchFamily="18" charset="0"/>
            </a:endParaRPr>
          </a:p>
          <a:p>
            <a:pPr marL="914400" lvl="2" indent="0">
              <a:buNone/>
            </a:pP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Thường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chỉ</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chính</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xác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ở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một</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mức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nhất</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định</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vẫn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phải</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phụ</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thuộc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vào</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sự</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phán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đoán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của</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bác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sĩ</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AI </a:t>
            </a:r>
            <a:r>
              <a:rPr lang="en-US" sz="1600" dirty="0" err="1" smtClean="0">
                <a:solidFill>
                  <a:srgbClr val="002060"/>
                </a:solidFill>
                <a:latin typeface="Times New Roman" panose="02020603050405020304" pitchFamily="18" charset="0"/>
                <a:cs typeface="Times New Roman" panose="02020603050405020304" pitchFamily="18" charset="0"/>
              </a:rPr>
              <a:t>cho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lại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trong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MRI</a:t>
            </a:r>
          </a:p>
          <a:p>
            <a:pPr marL="914400" lvl="2" indent="0">
              <a:buNone/>
            </a:pP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Được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cải</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tiến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từng</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ngày</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AI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có</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khả</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năng</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tự</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học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giúp</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cải</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thiện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độ</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chính</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xác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ngày</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càng</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cao</a:t>
            </a:r>
            <a:endParaRPr lang="en-US" sz="1600"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9</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7 October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9599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2796</TotalTime>
  <Words>1386</Words>
  <Application>Microsoft Office PowerPoint</Application>
  <PresentationFormat>Widescreen</PresentationFormat>
  <Paragraphs>202</Paragraphs>
  <Slides>21</Slides>
  <Notes>0</Notes>
  <HiddenSlides>2</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21</vt:i4>
      </vt:variant>
    </vt:vector>
  </HeadingPairs>
  <TitlesOfParts>
    <vt:vector size="32" baseType="lpstr">
      <vt:lpstr>Arial</vt:lpstr>
      <vt:lpstr>Calibri</vt:lpstr>
      <vt:lpstr>Calibri Light</vt:lpstr>
      <vt:lpstr>Courier New</vt:lpstr>
      <vt:lpstr>Times New Roman</vt:lpstr>
      <vt:lpstr>Trebuchet MS</vt:lpstr>
      <vt:lpstr>Wingdings</vt:lpstr>
      <vt:lpstr>Wingdings 3</vt:lpstr>
      <vt:lpstr>Facet</vt:lpstr>
      <vt:lpstr>Custom Design</vt:lpstr>
      <vt:lpstr>Visio</vt:lpstr>
      <vt:lpstr>PowerPoint Presentation</vt:lpstr>
      <vt:lpstr>Nội dung trình bày</vt:lpstr>
      <vt:lpstr>Tổng quan về AI</vt:lpstr>
      <vt:lpstr>Tổng quan về AI</vt:lpstr>
      <vt:lpstr>Khái niệm ảnh MRI và xử lý ảnh chụp MRI</vt:lpstr>
      <vt:lpstr>Khái niệm ảnh MRI</vt:lpstr>
      <vt:lpstr>Phân loại khối U não</vt:lpstr>
      <vt:lpstr>Phân loại khối U não</vt:lpstr>
      <vt:lpstr>Phân tích và phát hiện khối u não từ ảnh MRI</vt:lpstr>
      <vt:lpstr>Các phương pháp AI xử lý ảnh MRI phát hiện khối u não</vt:lpstr>
      <vt:lpstr>Tổng quan về kĩ thuật xử lý ảnh MRI chụp u não</vt:lpstr>
      <vt:lpstr>Sử dụng DNN trong phát hiện  khối U não</vt:lpstr>
      <vt:lpstr>Sử dụng DNN trong phát hiện  khối U não</vt:lpstr>
      <vt:lpstr>Thiết kế chương trình phát hiện khối U não sử dụng DNN</vt:lpstr>
      <vt:lpstr>Thiết kế chương trình phát hiện khối U não sử dụng DNN</vt:lpstr>
      <vt:lpstr>Thiết kế chương trình phát hiện khối U não sử dụng DNN</vt:lpstr>
      <vt:lpstr>Thiết kế chương trình phát hiện khối U não sử dụng DNN</vt:lpstr>
      <vt:lpstr>Thiết kế chương trình phát hiện khối U não sử dụng DNN</vt:lpstr>
      <vt:lpstr>Thiết kế chương trình phát hiện khối U não sử dụng DNN</vt:lpstr>
      <vt:lpstr>Dữ liệu ảnh MRI để nghiên cứu về khối 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Duy Khánh Bùi</dc:creator>
  <cp:lastModifiedBy>Bùi Xuân Trường</cp:lastModifiedBy>
  <cp:revision>131</cp:revision>
  <dcterms:created xsi:type="dcterms:W3CDTF">2020-03-11T04:54:10Z</dcterms:created>
  <dcterms:modified xsi:type="dcterms:W3CDTF">2020-10-07T15:31:19Z</dcterms:modified>
</cp:coreProperties>
</file>